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60" r:id="rId6"/>
    <p:sldId id="259" r:id="rId7"/>
    <p:sldId id="266" r:id="rId8"/>
    <p:sldId id="267" r:id="rId9"/>
    <p:sldId id="280" r:id="rId10"/>
    <p:sldId id="263" r:id="rId11"/>
    <p:sldId id="285" r:id="rId12"/>
    <p:sldId id="290" r:id="rId13"/>
    <p:sldId id="265" r:id="rId14"/>
    <p:sldId id="291" r:id="rId15"/>
    <p:sldId id="284" r:id="rId16"/>
    <p:sldId id="289" r:id="rId17"/>
    <p:sldId id="261" r:id="rId18"/>
    <p:sldId id="268" r:id="rId19"/>
    <p:sldId id="286" r:id="rId20"/>
    <p:sldId id="287" r:id="rId21"/>
    <p:sldId id="288" r:id="rId22"/>
    <p:sldId id="292" r:id="rId23"/>
    <p:sldId id="273" r:id="rId24"/>
    <p:sldId id="276" r:id="rId25"/>
    <p:sldId id="274" r:id="rId26"/>
    <p:sldId id="27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954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4837" autoAdjust="0"/>
  </p:normalViewPr>
  <p:slideViewPr>
    <p:cSldViewPr snapToGrid="0" showGuides="1">
      <p:cViewPr varScale="1">
        <p:scale>
          <a:sx n="73" d="100"/>
          <a:sy n="73" d="100"/>
        </p:scale>
        <p:origin x="122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2C6FB-C0CB-444C-A4BC-0246A4D6719C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6053E-E60D-4CFA-AB02-907D095A30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94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BE262-067E-4CDD-950E-4FCF593B0B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3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更多精品素材：</a:t>
            </a:r>
            <a:r>
              <a:rPr lang="en-US" altLang="zh-CN" dirty="0"/>
              <a:t>http://shop248912786.taobao.com/index.htm  </a:t>
            </a:r>
            <a:r>
              <a:rPr lang="zh-CN" altLang="en-US"/>
              <a:t>（下拉可隐藏）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BE262-067E-4CDD-950E-4FCF593B0B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74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BE262-067E-4CDD-950E-4FCF593B0B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965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BE262-067E-4CDD-950E-4FCF593B0B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3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BE262-067E-4CDD-950E-4FCF593B0B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65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系统功能</a:t>
            </a:r>
            <a:r>
              <a:rPr lang="en-US" altLang="zh-CN" dirty="0"/>
              <a:t>7-</a:t>
            </a:r>
            <a:r>
              <a:rPr lang="zh-CN" altLang="en-US" dirty="0"/>
              <a:t>解码拼控</a:t>
            </a:r>
          </a:p>
          <a:p>
            <a:r>
              <a:rPr lang="en-US" altLang="zh-CN" dirty="0"/>
              <a:t>K2000</a:t>
            </a:r>
            <a:r>
              <a:rPr lang="zh-CN" altLang="en-US" dirty="0"/>
              <a:t>自带一块解码板，自带</a:t>
            </a:r>
            <a:r>
              <a:rPr lang="en-US" altLang="zh-CN" dirty="0"/>
              <a:t>2</a:t>
            </a:r>
            <a:r>
              <a:rPr lang="zh-CN" altLang="en-US" dirty="0"/>
              <a:t>屏</a:t>
            </a:r>
            <a:r>
              <a:rPr lang="en-US" altLang="zh-CN" dirty="0"/>
              <a:t>16</a:t>
            </a:r>
            <a:r>
              <a:rPr lang="zh-CN" altLang="en-US" dirty="0"/>
              <a:t>路</a:t>
            </a:r>
            <a:r>
              <a:rPr lang="en-US" altLang="zh-CN" dirty="0"/>
              <a:t>1080P</a:t>
            </a:r>
            <a:r>
              <a:rPr lang="zh-CN" altLang="en-US" dirty="0"/>
              <a:t>解码能力，可实现解码功能和简单的拼控功能</a:t>
            </a:r>
          </a:p>
          <a:p>
            <a:r>
              <a:rPr lang="zh-CN" altLang="en-US" dirty="0"/>
              <a:t>同时，支持扩展</a:t>
            </a:r>
            <a:r>
              <a:rPr lang="en-US" altLang="zh-CN" dirty="0"/>
              <a:t>3</a:t>
            </a:r>
            <a:r>
              <a:rPr lang="zh-CN" altLang="en-US" dirty="0"/>
              <a:t>块解码板，每块解码板提供一个输入口，可将一台电脑屏幕投上屏幕，</a:t>
            </a:r>
            <a:r>
              <a:rPr lang="en-US" altLang="zh-CN" dirty="0"/>
              <a:t>6</a:t>
            </a:r>
            <a:r>
              <a:rPr lang="zh-CN" altLang="en-US" dirty="0"/>
              <a:t>个输出口，可将视频解码上墙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053E-E60D-4CFA-AB02-907D095A309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27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053E-E60D-4CFA-AB02-907D095A309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系统功能</a:t>
            </a:r>
            <a:r>
              <a:rPr lang="en-US" altLang="zh-CN" dirty="0"/>
              <a:t>6-</a:t>
            </a:r>
            <a:r>
              <a:rPr lang="zh-CN" altLang="en-US" dirty="0"/>
              <a:t>任意扩容</a:t>
            </a:r>
          </a:p>
          <a:p>
            <a:r>
              <a:rPr lang="zh-CN" altLang="en-US" dirty="0"/>
              <a:t>很多客户可能会问，如果存储空间不够怎么办？</a:t>
            </a:r>
          </a:p>
          <a:p>
            <a:r>
              <a:rPr lang="zh-CN" altLang="en-US" dirty="0"/>
              <a:t>系统支持存储扩容，前端设备优先接入</a:t>
            </a:r>
            <a:r>
              <a:rPr lang="en-US" altLang="zh-CN" dirty="0"/>
              <a:t>NVR</a:t>
            </a:r>
            <a:r>
              <a:rPr lang="zh-CN" altLang="en-US" dirty="0"/>
              <a:t>或集中存储中，再将</a:t>
            </a:r>
            <a:r>
              <a:rPr lang="en-US" altLang="zh-CN" dirty="0"/>
              <a:t>NVR</a:t>
            </a:r>
            <a:r>
              <a:rPr lang="zh-CN" altLang="en-US" dirty="0"/>
              <a:t>或者集中存储接入</a:t>
            </a:r>
            <a:r>
              <a:rPr lang="en-US" altLang="zh-CN" dirty="0"/>
              <a:t>K2000</a:t>
            </a:r>
            <a:r>
              <a:rPr lang="zh-CN" altLang="en-US" dirty="0"/>
              <a:t>进行统一管理，解决自身存储有限的问题。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053E-E60D-4CFA-AB02-907D095A309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63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系统功能</a:t>
            </a:r>
            <a:r>
              <a:rPr lang="en-US" altLang="zh-CN" dirty="0"/>
              <a:t>8-</a:t>
            </a:r>
            <a:r>
              <a:rPr lang="zh-CN" altLang="en-US" dirty="0"/>
              <a:t>异地解码</a:t>
            </a:r>
          </a:p>
          <a:p>
            <a:r>
              <a:rPr lang="en-US" altLang="zh-CN" dirty="0"/>
              <a:t>K2000</a:t>
            </a:r>
            <a:r>
              <a:rPr lang="zh-CN" altLang="en-US" dirty="0"/>
              <a:t>解决方案推荐</a:t>
            </a:r>
            <a:r>
              <a:rPr lang="en-US" altLang="zh-CN" dirty="0"/>
              <a:t>K2000</a:t>
            </a:r>
            <a:r>
              <a:rPr lang="zh-CN" altLang="en-US" dirty="0"/>
              <a:t>放置在监控中心，方便解码上墙</a:t>
            </a:r>
          </a:p>
          <a:p>
            <a:r>
              <a:rPr lang="zh-CN" altLang="en-US" dirty="0"/>
              <a:t>但是存在某些现场，</a:t>
            </a:r>
            <a:r>
              <a:rPr lang="en-US" altLang="zh-CN" dirty="0"/>
              <a:t>K2000</a:t>
            </a:r>
            <a:r>
              <a:rPr lang="zh-CN" altLang="en-US" dirty="0"/>
              <a:t>放置地点和监控中心不在一起，或者某些现场有中心、分中心等监控中心，想要实现异地上墙，怎么办？</a:t>
            </a:r>
          </a:p>
          <a:p>
            <a:r>
              <a:rPr lang="en-US" altLang="zh-CN" dirty="0"/>
              <a:t>K2000</a:t>
            </a:r>
            <a:r>
              <a:rPr lang="zh-CN" altLang="en-US" dirty="0"/>
              <a:t>可接入解码器，实现中心</a:t>
            </a:r>
            <a:r>
              <a:rPr lang="en-US" altLang="zh-CN" dirty="0"/>
              <a:t>-</a:t>
            </a:r>
            <a:r>
              <a:rPr lang="zh-CN" altLang="en-US" dirty="0"/>
              <a:t>分中心层级结构管理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6053E-E60D-4CFA-AB02-907D095A309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37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BE262-067E-4CDD-950E-4FCF593B0B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9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B0F2C-D3E8-4523-A4D3-0C2A2F052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4726707-4E23-457A-8781-B61BF140C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11B222-3F1D-40DD-8D4C-715FBC66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9CA3-054F-4325-BF8C-5F46CBAB7240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928190-3FC6-4871-B586-7C6125B7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9931D9-D28E-4EE2-9F7B-3EB6AFF9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C856-CC82-42F2-A1E6-3229D45A46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27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24261D-8E18-40DA-974E-43D42887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0BE174-9301-4032-B61F-4AEC9C7B2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FE19B4-89C6-470B-B275-6A41BD7A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9CA3-054F-4325-BF8C-5F46CBAB7240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C96B8C-984F-4F8B-A8CD-4C03D63A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9396E6-1039-4EB9-AC3A-63D8ADAF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C856-CC82-42F2-A1E6-3229D45A46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90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C2148C3-6197-4F03-8133-9826EF882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DE61F7-42A2-43E6-A53B-9CD03B20C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CCF24D-4BC8-449D-8FAD-F5BA808A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9CA3-054F-4325-BF8C-5F46CBAB7240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7817E6-0A7A-42D0-A39D-4C2A7507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E19D92-60AC-4C76-9700-59415C9B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C856-CC82-42F2-A1E6-3229D45A46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56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2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1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C6D13C-CDB0-41E5-8BD8-73E028AA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0999CE-D0C3-4697-9575-685444B50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6B3F42-9F9E-420B-A549-D83434F9C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9CA3-054F-4325-BF8C-5F46CBAB7240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64C171-6764-4C50-A313-8E0955D1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F8CFC9-735C-4F72-8907-ED258F13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C856-CC82-42F2-A1E6-3229D45A46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51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C97F-2703-4F63-893E-6804E97E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88A6B5-E6E9-4704-868F-90E19BF80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815281-6A2E-49C6-9FE8-6DBA6D66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9CA3-054F-4325-BF8C-5F46CBAB7240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011B20-69A9-42CC-A952-818CB6BB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D26C0A-7285-41E3-B327-35E9C0A4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C856-CC82-42F2-A1E6-3229D45A46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9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4BF7A-2D0A-44D4-B811-74529343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38053E-4E3F-4479-9D35-C25BEBEE4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9542AA-2894-403A-A615-AE2C3895D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905B72-5704-4EE7-B61E-528E8351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9CA3-054F-4325-BF8C-5F46CBAB7240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5301D3-6BC0-4A0A-8AE3-B588117F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9343E5-A81E-409C-AE39-5A4692D6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C856-CC82-42F2-A1E6-3229D45A46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98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AC6421-955C-4495-8107-67DBEC8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566C97-676B-4E60-A462-4B212606F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5CF2AD-5635-4808-98D7-443EC91D2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F519012-A034-4E59-9C92-B7FB1675D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A629D5C-3A44-42AD-8550-885272699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22A337-7CDB-48E2-9EB6-1397B80C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9CA3-054F-4325-BF8C-5F46CBAB7240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B0FCBF-FA56-459D-B2E2-E461B2DE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E3D83BA-FDE6-4CA3-A223-85CB0F7A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C856-CC82-42F2-A1E6-3229D45A46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0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97485-B0D4-4041-BCAA-9AA87A8C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8109B8-5C0B-48D1-9D41-775AED85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9CA3-054F-4325-BF8C-5F46CBAB7240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548102D-B366-4B6F-95D7-7DC75239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186707-AB14-41E6-8A40-9FDC718E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C856-CC82-42F2-A1E6-3229D45A46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05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7705F0-6FF6-4142-923B-80090A00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9CA3-054F-4325-BF8C-5F46CBAB7240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8C616B-2965-4027-8292-6BD7F2DC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D08666-010D-496E-B44E-CEA268D9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C856-CC82-42F2-A1E6-3229D45A46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49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B6886-9DEF-46D2-812D-A7681696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0A84A6-7649-47D0-8DAF-EA6061D21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38CBB7-E964-4931-8DAF-0C94DA33F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015D27-5F0A-48B3-9D9E-6FFC7AD6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9CA3-054F-4325-BF8C-5F46CBAB7240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22713A-23BF-43FB-8612-8C4A37FE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EE6262-8A76-451A-9700-0DA9C759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C856-CC82-42F2-A1E6-3229D45A46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8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4E415-BF51-44AC-8CC8-F5F4B3B8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3ED2009-0346-4CFB-AAC5-1B9FB253C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BC6810-A42B-46F1-BABB-0E650C0E4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DE0C05-4DC1-46D5-9FFC-623315E6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9CA3-054F-4325-BF8C-5F46CBAB7240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8B7E75-B8EA-4ED5-857A-75CD2D99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4BBB2E-3BDD-4359-A6AE-4357C81D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C856-CC82-42F2-A1E6-3229D45A46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97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2D6A55-008A-49CD-AD0A-7F42302D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EFACB0-3B7B-4602-ADE9-62B06F998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ACEBEA-7CB0-4AF7-A0A6-158F75665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9CA3-054F-4325-BF8C-5F46CBAB7240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06D223-111E-4D3B-940C-7BFADFD19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AF1957-46E2-46D5-91AF-D8318293B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AC856-CC82-42F2-A1E6-3229D45A46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4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96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emf"/><Relationship Id="rId18" Type="http://schemas.openxmlformats.org/officeDocument/2006/relationships/image" Target="../media/image80.emf"/><Relationship Id="rId26" Type="http://schemas.openxmlformats.org/officeDocument/2006/relationships/image" Target="../media/image88.emf"/><Relationship Id="rId39" Type="http://schemas.openxmlformats.org/officeDocument/2006/relationships/image" Target="../media/image101.emf"/><Relationship Id="rId21" Type="http://schemas.openxmlformats.org/officeDocument/2006/relationships/image" Target="../media/image83.emf"/><Relationship Id="rId34" Type="http://schemas.openxmlformats.org/officeDocument/2006/relationships/image" Target="../media/image96.emf"/><Relationship Id="rId42" Type="http://schemas.openxmlformats.org/officeDocument/2006/relationships/image" Target="../media/image104.emf"/><Relationship Id="rId47" Type="http://schemas.openxmlformats.org/officeDocument/2006/relationships/image" Target="../media/image109.jpeg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6" Type="http://schemas.openxmlformats.org/officeDocument/2006/relationships/image" Target="../media/image78.emf"/><Relationship Id="rId29" Type="http://schemas.openxmlformats.org/officeDocument/2006/relationships/image" Target="../media/image9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emf"/><Relationship Id="rId11" Type="http://schemas.openxmlformats.org/officeDocument/2006/relationships/image" Target="../media/image73.emf"/><Relationship Id="rId24" Type="http://schemas.openxmlformats.org/officeDocument/2006/relationships/image" Target="../media/image86.emf"/><Relationship Id="rId32" Type="http://schemas.openxmlformats.org/officeDocument/2006/relationships/image" Target="../media/image94.emf"/><Relationship Id="rId37" Type="http://schemas.openxmlformats.org/officeDocument/2006/relationships/image" Target="../media/image99.emf"/><Relationship Id="rId40" Type="http://schemas.openxmlformats.org/officeDocument/2006/relationships/image" Target="../media/image102.png"/><Relationship Id="rId45" Type="http://schemas.openxmlformats.org/officeDocument/2006/relationships/image" Target="../media/image107.emf"/><Relationship Id="rId5" Type="http://schemas.openxmlformats.org/officeDocument/2006/relationships/image" Target="../media/image67.emf"/><Relationship Id="rId15" Type="http://schemas.openxmlformats.org/officeDocument/2006/relationships/image" Target="../media/image77.emf"/><Relationship Id="rId23" Type="http://schemas.openxmlformats.org/officeDocument/2006/relationships/image" Target="../media/image85.emf"/><Relationship Id="rId28" Type="http://schemas.openxmlformats.org/officeDocument/2006/relationships/image" Target="../media/image90.emf"/><Relationship Id="rId36" Type="http://schemas.openxmlformats.org/officeDocument/2006/relationships/image" Target="../media/image98.emf"/><Relationship Id="rId10" Type="http://schemas.openxmlformats.org/officeDocument/2006/relationships/image" Target="../media/image72.emf"/><Relationship Id="rId19" Type="http://schemas.openxmlformats.org/officeDocument/2006/relationships/image" Target="../media/image81.emf"/><Relationship Id="rId31" Type="http://schemas.openxmlformats.org/officeDocument/2006/relationships/image" Target="../media/image93.emf"/><Relationship Id="rId44" Type="http://schemas.openxmlformats.org/officeDocument/2006/relationships/image" Target="../media/image106.emf"/><Relationship Id="rId4" Type="http://schemas.openxmlformats.org/officeDocument/2006/relationships/image" Target="../media/image66.emf"/><Relationship Id="rId9" Type="http://schemas.openxmlformats.org/officeDocument/2006/relationships/image" Target="../media/image71.emf"/><Relationship Id="rId14" Type="http://schemas.openxmlformats.org/officeDocument/2006/relationships/image" Target="../media/image76.emf"/><Relationship Id="rId22" Type="http://schemas.openxmlformats.org/officeDocument/2006/relationships/image" Target="../media/image84.emf"/><Relationship Id="rId27" Type="http://schemas.openxmlformats.org/officeDocument/2006/relationships/image" Target="../media/image89.emf"/><Relationship Id="rId30" Type="http://schemas.openxmlformats.org/officeDocument/2006/relationships/image" Target="../media/image92.emf"/><Relationship Id="rId35" Type="http://schemas.openxmlformats.org/officeDocument/2006/relationships/image" Target="../media/image97.emf"/><Relationship Id="rId43" Type="http://schemas.openxmlformats.org/officeDocument/2006/relationships/image" Target="../media/image105.emf"/><Relationship Id="rId48" Type="http://schemas.openxmlformats.org/officeDocument/2006/relationships/image" Target="../media/image110.png"/><Relationship Id="rId8" Type="http://schemas.openxmlformats.org/officeDocument/2006/relationships/image" Target="../media/image70.emf"/><Relationship Id="rId3" Type="http://schemas.openxmlformats.org/officeDocument/2006/relationships/image" Target="../media/image65.emf"/><Relationship Id="rId12" Type="http://schemas.openxmlformats.org/officeDocument/2006/relationships/image" Target="../media/image74.emf"/><Relationship Id="rId17" Type="http://schemas.openxmlformats.org/officeDocument/2006/relationships/image" Target="../media/image79.emf"/><Relationship Id="rId25" Type="http://schemas.openxmlformats.org/officeDocument/2006/relationships/image" Target="../media/image87.emf"/><Relationship Id="rId33" Type="http://schemas.openxmlformats.org/officeDocument/2006/relationships/image" Target="../media/image95.emf"/><Relationship Id="rId38" Type="http://schemas.openxmlformats.org/officeDocument/2006/relationships/image" Target="../media/image100.emf"/><Relationship Id="rId46" Type="http://schemas.openxmlformats.org/officeDocument/2006/relationships/image" Target="../media/image108.jpeg"/><Relationship Id="rId20" Type="http://schemas.openxmlformats.org/officeDocument/2006/relationships/image" Target="../media/image82.emf"/><Relationship Id="rId41" Type="http://schemas.openxmlformats.org/officeDocument/2006/relationships/image" Target="../media/image10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3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3.jpe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9.jpeg"/><Relationship Id="rId5" Type="http://schemas.openxmlformats.org/officeDocument/2006/relationships/image" Target="../media/image128.png"/><Relationship Id="rId4" Type="http://schemas.openxmlformats.org/officeDocument/2006/relationships/image" Target="../media/image1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9" Type="http://schemas.openxmlformats.org/officeDocument/2006/relationships/image" Target="../media/image46.png"/><Relationship Id="rId21" Type="http://schemas.openxmlformats.org/officeDocument/2006/relationships/image" Target="../media/image28.emf"/><Relationship Id="rId34" Type="http://schemas.openxmlformats.org/officeDocument/2006/relationships/image" Target="../media/image41.emf"/><Relationship Id="rId42" Type="http://schemas.openxmlformats.org/officeDocument/2006/relationships/image" Target="../media/image49.emf"/><Relationship Id="rId47" Type="http://schemas.openxmlformats.org/officeDocument/2006/relationships/image" Target="../media/image54.emf"/><Relationship Id="rId50" Type="http://schemas.openxmlformats.org/officeDocument/2006/relationships/image" Target="../media/image57.emf"/><Relationship Id="rId7" Type="http://schemas.openxmlformats.org/officeDocument/2006/relationships/image" Target="../media/image14.emf"/><Relationship Id="rId2" Type="http://schemas.openxmlformats.org/officeDocument/2006/relationships/image" Target="../media/image3.png"/><Relationship Id="rId16" Type="http://schemas.openxmlformats.org/officeDocument/2006/relationships/image" Target="../media/image23.emf"/><Relationship Id="rId29" Type="http://schemas.openxmlformats.org/officeDocument/2006/relationships/image" Target="../media/image36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32" Type="http://schemas.openxmlformats.org/officeDocument/2006/relationships/image" Target="../media/image39.emf"/><Relationship Id="rId37" Type="http://schemas.openxmlformats.org/officeDocument/2006/relationships/image" Target="../media/image44.emf"/><Relationship Id="rId40" Type="http://schemas.openxmlformats.org/officeDocument/2006/relationships/image" Target="../media/image47.emf"/><Relationship Id="rId45" Type="http://schemas.openxmlformats.org/officeDocument/2006/relationships/image" Target="../media/image52.emf"/><Relationship Id="rId53" Type="http://schemas.openxmlformats.org/officeDocument/2006/relationships/image" Target="../media/image60.jpeg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31" Type="http://schemas.openxmlformats.org/officeDocument/2006/relationships/image" Target="../media/image38.emf"/><Relationship Id="rId44" Type="http://schemas.openxmlformats.org/officeDocument/2006/relationships/image" Target="../media/image51.emf"/><Relationship Id="rId52" Type="http://schemas.openxmlformats.org/officeDocument/2006/relationships/image" Target="../media/image59.png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Relationship Id="rId30" Type="http://schemas.openxmlformats.org/officeDocument/2006/relationships/image" Target="../media/image37.emf"/><Relationship Id="rId35" Type="http://schemas.openxmlformats.org/officeDocument/2006/relationships/image" Target="../media/image42.emf"/><Relationship Id="rId43" Type="http://schemas.openxmlformats.org/officeDocument/2006/relationships/image" Target="../media/image50.emf"/><Relationship Id="rId48" Type="http://schemas.openxmlformats.org/officeDocument/2006/relationships/image" Target="../media/image55.emf"/><Relationship Id="rId8" Type="http://schemas.openxmlformats.org/officeDocument/2006/relationships/image" Target="../media/image15.emf"/><Relationship Id="rId51" Type="http://schemas.openxmlformats.org/officeDocument/2006/relationships/image" Target="../media/image58.png"/><Relationship Id="rId3" Type="http://schemas.openxmlformats.org/officeDocument/2006/relationships/image" Target="../media/image10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33" Type="http://schemas.openxmlformats.org/officeDocument/2006/relationships/image" Target="../media/image40.emf"/><Relationship Id="rId38" Type="http://schemas.openxmlformats.org/officeDocument/2006/relationships/image" Target="../media/image45.emf"/><Relationship Id="rId46" Type="http://schemas.openxmlformats.org/officeDocument/2006/relationships/image" Target="../media/image53.png"/><Relationship Id="rId20" Type="http://schemas.openxmlformats.org/officeDocument/2006/relationships/image" Target="../media/image27.emf"/><Relationship Id="rId41" Type="http://schemas.openxmlformats.org/officeDocument/2006/relationships/image" Target="../media/image4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28" Type="http://schemas.openxmlformats.org/officeDocument/2006/relationships/image" Target="../media/image35.emf"/><Relationship Id="rId36" Type="http://schemas.openxmlformats.org/officeDocument/2006/relationships/image" Target="../media/image43.emf"/><Relationship Id="rId49" Type="http://schemas.openxmlformats.org/officeDocument/2006/relationships/image" Target="../media/image5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2"/>
          <p:cNvSpPr txBox="1">
            <a:spLocks noChangeArrowheads="1"/>
          </p:cNvSpPr>
          <p:nvPr/>
        </p:nvSpPr>
        <p:spPr bwMode="auto">
          <a:xfrm>
            <a:off x="2362024" y="1525752"/>
            <a:ext cx="7289800" cy="15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BASIC SOLUTION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300-2000 IPC</a:t>
            </a:r>
            <a:endParaRPr lang="zh-CN" altLang="en-US" sz="4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935111" y="3195175"/>
            <a:ext cx="6118579" cy="1577975"/>
            <a:chOff x="2201333" y="2350295"/>
            <a:chExt cx="4588934" cy="1183481"/>
          </a:xfrm>
        </p:grpSpPr>
        <p:cxnSp>
          <p:nvCxnSpPr>
            <p:cNvPr id="44" name="直接连接符 7"/>
            <p:cNvCxnSpPr>
              <a:cxnSpLocks noChangeShapeType="1"/>
            </p:cNvCxnSpPr>
            <p:nvPr/>
          </p:nvCxnSpPr>
          <p:spPr bwMode="auto">
            <a:xfrm>
              <a:off x="2201333" y="3411141"/>
              <a:ext cx="4588934" cy="0"/>
            </a:xfrm>
            <a:prstGeom prst="line">
              <a:avLst/>
            </a:prstGeom>
            <a:noFill/>
            <a:ln w="6350" cmpd="sng">
              <a:solidFill>
                <a:schemeClr val="bg1">
                  <a:alpha val="62999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5" name="组合 44"/>
            <p:cNvGrpSpPr/>
            <p:nvPr/>
          </p:nvGrpSpPr>
          <p:grpSpPr>
            <a:xfrm>
              <a:off x="2201333" y="2350295"/>
              <a:ext cx="4512734" cy="236935"/>
              <a:chOff x="2201333" y="2350295"/>
              <a:chExt cx="4512734" cy="236935"/>
            </a:xfrm>
          </p:grpSpPr>
          <p:cxnSp>
            <p:nvCxnSpPr>
              <p:cNvPr id="54" name="直接连接符 6"/>
              <p:cNvCxnSpPr>
                <a:cxnSpLocks noChangeShapeType="1"/>
              </p:cNvCxnSpPr>
              <p:nvPr/>
            </p:nvCxnSpPr>
            <p:spPr bwMode="auto">
              <a:xfrm>
                <a:off x="2201333" y="2458642"/>
                <a:ext cx="4512734" cy="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alpha val="62999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椭圆 8"/>
              <p:cNvSpPr>
                <a:spLocks noChangeArrowheads="1"/>
              </p:cNvSpPr>
              <p:nvPr/>
            </p:nvSpPr>
            <p:spPr bwMode="auto">
              <a:xfrm>
                <a:off x="4406504" y="2350295"/>
                <a:ext cx="236934" cy="2369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39" tIns="45719" rIns="91439" bIns="45719" anchor="ctr"/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67">
                  <a:solidFill>
                    <a:srgbClr val="FFFFFF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7" name="文本框 16"/>
            <p:cNvSpPr txBox="1">
              <a:spLocks noChangeArrowheads="1"/>
            </p:cNvSpPr>
            <p:nvPr/>
          </p:nvSpPr>
          <p:spPr bwMode="auto">
            <a:xfrm>
              <a:off x="3313509" y="2743707"/>
              <a:ext cx="2422922" cy="284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9" tIns="45719" rIns="91439" bIns="4571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b="1" dirty="0" err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Tiandy</a:t>
              </a:r>
              <a:r>
                <a:rPr lang="en-US" altLang="zh-CN" sz="1867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Overseas</a:t>
              </a:r>
              <a:endPara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椭圆 20"/>
            <p:cNvSpPr>
              <a:spLocks noChangeArrowheads="1"/>
            </p:cNvSpPr>
            <p:nvPr/>
          </p:nvSpPr>
          <p:spPr bwMode="auto">
            <a:xfrm>
              <a:off x="4406504" y="3298032"/>
              <a:ext cx="236934" cy="2357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9" tIns="45719" rIns="91439" bIns="45719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67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2" name="The Lucksmith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7811" y="7193548"/>
            <a:ext cx="812800" cy="8128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401945D-8BF3-458F-8DAA-7D5ECAA1A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E1B11D2-8F1D-4D18-927B-807303B83134}"/>
              </a:ext>
            </a:extLst>
          </p:cNvPr>
          <p:cNvGrpSpPr/>
          <p:nvPr/>
        </p:nvGrpSpPr>
        <p:grpSpPr>
          <a:xfrm>
            <a:off x="-16928" y="282501"/>
            <a:ext cx="8946638" cy="1083374"/>
            <a:chOff x="-12700" y="587118"/>
            <a:chExt cx="8946638" cy="1083374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98257F8-3A85-43E1-AA8C-6F52F0F52D70}"/>
                </a:ext>
              </a:extLst>
            </p:cNvPr>
            <p:cNvSpPr txBox="1"/>
            <p:nvPr/>
          </p:nvSpPr>
          <p:spPr>
            <a:xfrm>
              <a:off x="463093" y="587118"/>
              <a:ext cx="8470845" cy="108337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defTabSz="914377"/>
              <a:r>
                <a:rPr lang="en-US" altLang="zh-CN" sz="32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Stand-alone management system structure</a:t>
              </a:r>
            </a:p>
            <a:p>
              <a:pPr defTabSz="914377"/>
              <a:endParaRPr lang="zh-CN" altLang="en-US" sz="3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7326FCF-B9D9-427C-99EC-2B97C1EE3F4C}"/>
                </a:ext>
              </a:extLst>
            </p:cNvPr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275" name="Group 4">
            <a:extLst>
              <a:ext uri="{FF2B5EF4-FFF2-40B4-BE49-F238E27FC236}">
                <a16:creationId xmlns:a16="http://schemas.microsoft.com/office/drawing/2014/main" id="{15B1EAA6-80CF-49BA-9D8E-B30B79B55A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16453" y="990348"/>
            <a:ext cx="7940677" cy="5686550"/>
            <a:chOff x="1465" y="587"/>
            <a:chExt cx="5002" cy="3604"/>
          </a:xfrm>
        </p:grpSpPr>
        <p:sp>
          <p:nvSpPr>
            <p:cNvPr id="276" name="AutoShape 3">
              <a:extLst>
                <a:ext uri="{FF2B5EF4-FFF2-40B4-BE49-F238E27FC236}">
                  <a16:creationId xmlns:a16="http://schemas.microsoft.com/office/drawing/2014/main" id="{E9E14108-0FED-4755-9BC6-E355272D83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65" y="680"/>
              <a:ext cx="5002" cy="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7" name="Group 205">
              <a:extLst>
                <a:ext uri="{FF2B5EF4-FFF2-40B4-BE49-F238E27FC236}">
                  <a16:creationId xmlns:a16="http://schemas.microsoft.com/office/drawing/2014/main" id="{7FF8FD6F-6C53-4E45-A65C-042E3DE59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1" y="2236"/>
              <a:ext cx="4529" cy="1931"/>
              <a:chOff x="1481" y="2236"/>
              <a:chExt cx="4529" cy="1931"/>
            </a:xfrm>
          </p:grpSpPr>
          <p:sp>
            <p:nvSpPr>
              <p:cNvPr id="342" name="Rectangle 6">
                <a:extLst>
                  <a:ext uri="{FF2B5EF4-FFF2-40B4-BE49-F238E27FC236}">
                    <a16:creationId xmlns:a16="http://schemas.microsoft.com/office/drawing/2014/main" id="{BFD1792A-6A76-40F1-9314-B84252E92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3" y="2625"/>
                <a:ext cx="649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K2000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43" name="Line 7">
                <a:extLst>
                  <a:ext uri="{FF2B5EF4-FFF2-40B4-BE49-F238E27FC236}">
                    <a16:creationId xmlns:a16="http://schemas.microsoft.com/office/drawing/2014/main" id="{F33C7DA6-A560-4A0B-AA9C-B5DBB0E02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8" y="3151"/>
                <a:ext cx="1858" cy="0"/>
              </a:xfrm>
              <a:prstGeom prst="line">
                <a:avLst/>
              </a:prstGeom>
              <a:noFill/>
              <a:ln w="31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Line 8">
                <a:extLst>
                  <a:ext uri="{FF2B5EF4-FFF2-40B4-BE49-F238E27FC236}">
                    <a16:creationId xmlns:a16="http://schemas.microsoft.com/office/drawing/2014/main" id="{5281C2D1-12EE-4282-84CF-FB975AE7A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0" y="2548"/>
                <a:ext cx="0" cy="548"/>
              </a:xfrm>
              <a:prstGeom prst="line">
                <a:avLst/>
              </a:prstGeom>
              <a:noFill/>
              <a:ln w="31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Rectangle 9">
                <a:extLst>
                  <a:ext uri="{FF2B5EF4-FFF2-40B4-BE49-F238E27FC236}">
                    <a16:creationId xmlns:a16="http://schemas.microsoft.com/office/drawing/2014/main" id="{37400374-EC2E-4641-8E5A-6C9B994FC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3989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46" name="Rectangle 10">
                <a:extLst>
                  <a:ext uri="{FF2B5EF4-FFF2-40B4-BE49-F238E27FC236}">
                    <a16:creationId xmlns:a16="http://schemas.microsoft.com/office/drawing/2014/main" id="{50F8B257-46C7-4006-A511-63F6731BB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2" y="3991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47" name="Rectangle 11">
                <a:extLst>
                  <a:ext uri="{FF2B5EF4-FFF2-40B4-BE49-F238E27FC236}">
                    <a16:creationId xmlns:a16="http://schemas.microsoft.com/office/drawing/2014/main" id="{D226F022-96E6-4ED8-865B-A66685CC7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3991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48" name="Line 12">
                <a:extLst>
                  <a:ext uri="{FF2B5EF4-FFF2-40B4-BE49-F238E27FC236}">
                    <a16:creationId xmlns:a16="http://schemas.microsoft.com/office/drawing/2014/main" id="{02B2790C-1051-4752-B983-F4923F7FD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1" y="3620"/>
                <a:ext cx="0" cy="239"/>
              </a:xfrm>
              <a:prstGeom prst="line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Line 13">
                <a:extLst>
                  <a:ext uri="{FF2B5EF4-FFF2-40B4-BE49-F238E27FC236}">
                    <a16:creationId xmlns:a16="http://schemas.microsoft.com/office/drawing/2014/main" id="{5D9AEC62-5201-42FD-9488-5E393EDC3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7" y="3622"/>
                <a:ext cx="0" cy="227"/>
              </a:xfrm>
              <a:prstGeom prst="line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Line 14">
                <a:extLst>
                  <a:ext uri="{FF2B5EF4-FFF2-40B4-BE49-F238E27FC236}">
                    <a16:creationId xmlns:a16="http://schemas.microsoft.com/office/drawing/2014/main" id="{6E73A2B7-18F1-4506-BCFA-3D91EFC5E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6" y="3620"/>
                <a:ext cx="1208" cy="0"/>
              </a:xfrm>
              <a:prstGeom prst="line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Line 15">
                <a:extLst>
                  <a:ext uri="{FF2B5EF4-FFF2-40B4-BE49-F238E27FC236}">
                    <a16:creationId xmlns:a16="http://schemas.microsoft.com/office/drawing/2014/main" id="{5231C4DB-3984-44C6-A293-9522F3E8F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3" y="3621"/>
                <a:ext cx="0" cy="283"/>
              </a:xfrm>
              <a:prstGeom prst="line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Line 16">
                <a:extLst>
                  <a:ext uri="{FF2B5EF4-FFF2-40B4-BE49-F238E27FC236}">
                    <a16:creationId xmlns:a16="http://schemas.microsoft.com/office/drawing/2014/main" id="{01CA866D-FDD9-4033-AD06-DA62ECA80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4" y="3620"/>
                <a:ext cx="0" cy="206"/>
              </a:xfrm>
              <a:prstGeom prst="line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Line 17">
                <a:extLst>
                  <a:ext uri="{FF2B5EF4-FFF2-40B4-BE49-F238E27FC236}">
                    <a16:creationId xmlns:a16="http://schemas.microsoft.com/office/drawing/2014/main" id="{93D2AF45-EF45-49BE-9E53-888284B5E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2" y="3386"/>
                <a:ext cx="0" cy="234"/>
              </a:xfrm>
              <a:prstGeom prst="line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54" name="Picture 18">
                <a:extLst>
                  <a:ext uri="{FF2B5EF4-FFF2-40B4-BE49-F238E27FC236}">
                    <a16:creationId xmlns:a16="http://schemas.microsoft.com/office/drawing/2014/main" id="{DC8F2B47-E6BE-4FE4-A1C8-B548B1DC28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9" y="3767"/>
                <a:ext cx="19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5" name="Picture 19">
                <a:extLst>
                  <a:ext uri="{FF2B5EF4-FFF2-40B4-BE49-F238E27FC236}">
                    <a16:creationId xmlns:a16="http://schemas.microsoft.com/office/drawing/2014/main" id="{70AA567A-95EB-414F-AEB8-CBAFBCF40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9" y="3767"/>
                <a:ext cx="19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6" name="Rectangle 20">
                <a:extLst>
                  <a:ext uri="{FF2B5EF4-FFF2-40B4-BE49-F238E27FC236}">
                    <a16:creationId xmlns:a16="http://schemas.microsoft.com/office/drawing/2014/main" id="{096321B6-6FF0-470B-8EEE-33C3557BA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9" y="3991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57" name="Rectangle 21">
                <a:extLst>
                  <a:ext uri="{FF2B5EF4-FFF2-40B4-BE49-F238E27FC236}">
                    <a16:creationId xmlns:a16="http://schemas.microsoft.com/office/drawing/2014/main" id="{09D74383-8CB7-4B64-B5C9-F6BDEB138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7" y="3480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pic>
            <p:nvPicPr>
              <p:cNvPr id="358" name="Picture 22">
                <a:extLst>
                  <a:ext uri="{FF2B5EF4-FFF2-40B4-BE49-F238E27FC236}">
                    <a16:creationId xmlns:a16="http://schemas.microsoft.com/office/drawing/2014/main" id="{AEA25AD3-40D0-4F91-BF17-61704D5206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" y="3805"/>
                <a:ext cx="20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" name="Picture 23">
                <a:extLst>
                  <a:ext uri="{FF2B5EF4-FFF2-40B4-BE49-F238E27FC236}">
                    <a16:creationId xmlns:a16="http://schemas.microsoft.com/office/drawing/2014/main" id="{869D9BCF-5FB1-4907-AD11-2AFA6548CB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" y="3805"/>
                <a:ext cx="20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0" name="Picture 24">
                <a:extLst>
                  <a:ext uri="{FF2B5EF4-FFF2-40B4-BE49-F238E27FC236}">
                    <a16:creationId xmlns:a16="http://schemas.microsoft.com/office/drawing/2014/main" id="{3FC46C3E-EC07-4375-88A9-3A2FB94747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7" y="3817"/>
                <a:ext cx="363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1" name="Picture 25">
                <a:extLst>
                  <a:ext uri="{FF2B5EF4-FFF2-40B4-BE49-F238E27FC236}">
                    <a16:creationId xmlns:a16="http://schemas.microsoft.com/office/drawing/2014/main" id="{7BDFE745-896B-4619-889D-6DD002DBC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7" y="3817"/>
                <a:ext cx="363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2" name="Picture 26">
                <a:extLst>
                  <a:ext uri="{FF2B5EF4-FFF2-40B4-BE49-F238E27FC236}">
                    <a16:creationId xmlns:a16="http://schemas.microsoft.com/office/drawing/2014/main" id="{C8943582-0872-479C-AA21-F79FE7FA7B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5" y="3792"/>
                <a:ext cx="9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3" name="Picture 27">
                <a:extLst>
                  <a:ext uri="{FF2B5EF4-FFF2-40B4-BE49-F238E27FC236}">
                    <a16:creationId xmlns:a16="http://schemas.microsoft.com/office/drawing/2014/main" id="{EE4AD8BB-F45C-491E-8DC0-DDE5A67785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5" y="3792"/>
                <a:ext cx="9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4" name="Line 28">
                <a:extLst>
                  <a:ext uri="{FF2B5EF4-FFF2-40B4-BE49-F238E27FC236}">
                    <a16:creationId xmlns:a16="http://schemas.microsoft.com/office/drawing/2014/main" id="{B27380F3-77FB-4104-950E-4C1634E56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88" y="3646"/>
                <a:ext cx="540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Rectangle 29">
                <a:extLst>
                  <a:ext uri="{FF2B5EF4-FFF2-40B4-BE49-F238E27FC236}">
                    <a16:creationId xmlns:a16="http://schemas.microsoft.com/office/drawing/2014/main" id="{691BE1A5-3B25-4DAB-8C03-5B1B6CE10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" y="3990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6" name="Rectangle 30">
                <a:extLst>
                  <a:ext uri="{FF2B5EF4-FFF2-40B4-BE49-F238E27FC236}">
                    <a16:creationId xmlns:a16="http://schemas.microsoft.com/office/drawing/2014/main" id="{DFB95C7D-E8D7-4194-95A6-BEE223836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" y="3977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7" name="Rectangle 31">
                <a:extLst>
                  <a:ext uri="{FF2B5EF4-FFF2-40B4-BE49-F238E27FC236}">
                    <a16:creationId xmlns:a16="http://schemas.microsoft.com/office/drawing/2014/main" id="{F14E1DB7-B957-42F6-AB9C-7E567279A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2" y="3977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8" name="Line 32">
                <a:extLst>
                  <a:ext uri="{FF2B5EF4-FFF2-40B4-BE49-F238E27FC236}">
                    <a16:creationId xmlns:a16="http://schemas.microsoft.com/office/drawing/2014/main" id="{8EFF2D1C-949C-4397-B730-972980ECF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3" y="3679"/>
                <a:ext cx="0" cy="164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Rectangle 33">
                <a:extLst>
                  <a:ext uri="{FF2B5EF4-FFF2-40B4-BE49-F238E27FC236}">
                    <a16:creationId xmlns:a16="http://schemas.microsoft.com/office/drawing/2014/main" id="{95A0A53F-5167-436F-800A-680E6B6A9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0" y="3984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pic>
            <p:nvPicPr>
              <p:cNvPr id="370" name="Picture 34">
                <a:extLst>
                  <a:ext uri="{FF2B5EF4-FFF2-40B4-BE49-F238E27FC236}">
                    <a16:creationId xmlns:a16="http://schemas.microsoft.com/office/drawing/2014/main" id="{D1D4F4F5-3E8C-49D7-9320-6DC72FDB2A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3" y="3465"/>
                <a:ext cx="18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1" name="Picture 35">
                <a:extLst>
                  <a:ext uri="{FF2B5EF4-FFF2-40B4-BE49-F238E27FC236}">
                    <a16:creationId xmlns:a16="http://schemas.microsoft.com/office/drawing/2014/main" id="{39AF6C33-D27B-40D0-8A5D-2543A1837E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3" y="3465"/>
                <a:ext cx="18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2" name="Picture 36">
                <a:extLst>
                  <a:ext uri="{FF2B5EF4-FFF2-40B4-BE49-F238E27FC236}">
                    <a16:creationId xmlns:a16="http://schemas.microsoft.com/office/drawing/2014/main" id="{57173433-F7F9-4F54-88A5-8A47B3E2A5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4" y="3497"/>
                <a:ext cx="8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3" name="Picture 37">
                <a:extLst>
                  <a:ext uri="{FF2B5EF4-FFF2-40B4-BE49-F238E27FC236}">
                    <a16:creationId xmlns:a16="http://schemas.microsoft.com/office/drawing/2014/main" id="{521B9319-9DA8-4942-B10C-A9EBF7DA67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4" y="3497"/>
                <a:ext cx="8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4" name="Picture 38">
                <a:extLst>
                  <a:ext uri="{FF2B5EF4-FFF2-40B4-BE49-F238E27FC236}">
                    <a16:creationId xmlns:a16="http://schemas.microsoft.com/office/drawing/2014/main" id="{374B80B4-1DBD-4D29-A387-601E25CABD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3" y="3472"/>
                <a:ext cx="18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5" name="Picture 39">
                <a:extLst>
                  <a:ext uri="{FF2B5EF4-FFF2-40B4-BE49-F238E27FC236}">
                    <a16:creationId xmlns:a16="http://schemas.microsoft.com/office/drawing/2014/main" id="{3B67D5B2-6D92-43FC-A59A-D665FA3427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3" y="3472"/>
                <a:ext cx="18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6" name="Picture 40">
                <a:extLst>
                  <a:ext uri="{FF2B5EF4-FFF2-40B4-BE49-F238E27FC236}">
                    <a16:creationId xmlns:a16="http://schemas.microsoft.com/office/drawing/2014/main" id="{BF1CC579-BAA0-45AE-977E-5C314D563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" y="3503"/>
                <a:ext cx="81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7" name="Picture 41">
                <a:extLst>
                  <a:ext uri="{FF2B5EF4-FFF2-40B4-BE49-F238E27FC236}">
                    <a16:creationId xmlns:a16="http://schemas.microsoft.com/office/drawing/2014/main" id="{A967C642-3A4D-45AD-9A32-761B4085D5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" y="3503"/>
                <a:ext cx="81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8" name="Rectangle 42">
                <a:extLst>
                  <a:ext uri="{FF2B5EF4-FFF2-40B4-BE49-F238E27FC236}">
                    <a16:creationId xmlns:a16="http://schemas.microsoft.com/office/drawing/2014/main" id="{42BFC3E6-9CAD-4961-A595-7BA54E8F8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2" y="3461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79" name="Rectangle 43">
                <a:extLst>
                  <a:ext uri="{FF2B5EF4-FFF2-40B4-BE49-F238E27FC236}">
                    <a16:creationId xmlns:a16="http://schemas.microsoft.com/office/drawing/2014/main" id="{2AB74C60-D6A5-4692-95E5-B82821B1C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" y="3510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80" name="Rectangle 44">
                <a:extLst>
                  <a:ext uri="{FF2B5EF4-FFF2-40B4-BE49-F238E27FC236}">
                    <a16:creationId xmlns:a16="http://schemas.microsoft.com/office/drawing/2014/main" id="{CF42747C-DD5E-4719-ABBD-444515078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0" y="3357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81" name="Line 45">
                <a:extLst>
                  <a:ext uri="{FF2B5EF4-FFF2-40B4-BE49-F238E27FC236}">
                    <a16:creationId xmlns:a16="http://schemas.microsoft.com/office/drawing/2014/main" id="{A60C5F40-A823-4A58-BE00-63A4416E6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4" y="3313"/>
                <a:ext cx="0" cy="176"/>
              </a:xfrm>
              <a:prstGeom prst="line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82" name="Picture 46">
                <a:extLst>
                  <a:ext uri="{FF2B5EF4-FFF2-40B4-BE49-F238E27FC236}">
                    <a16:creationId xmlns:a16="http://schemas.microsoft.com/office/drawing/2014/main" id="{46715866-2261-4C58-9560-1429E1E3A7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3" y="3761"/>
                <a:ext cx="16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3" name="Line 47">
                <a:extLst>
                  <a:ext uri="{FF2B5EF4-FFF2-40B4-BE49-F238E27FC236}">
                    <a16:creationId xmlns:a16="http://schemas.microsoft.com/office/drawing/2014/main" id="{28E555D1-DB1E-4403-93CE-1D7412E60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8" y="3646"/>
                <a:ext cx="0" cy="1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Rectangle 48">
                <a:extLst>
                  <a:ext uri="{FF2B5EF4-FFF2-40B4-BE49-F238E27FC236}">
                    <a16:creationId xmlns:a16="http://schemas.microsoft.com/office/drawing/2014/main" id="{B4F77A97-5767-48E1-846C-568AF8741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" y="3991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pic>
            <p:nvPicPr>
              <p:cNvPr id="385" name="Picture 49">
                <a:extLst>
                  <a:ext uri="{FF2B5EF4-FFF2-40B4-BE49-F238E27FC236}">
                    <a16:creationId xmlns:a16="http://schemas.microsoft.com/office/drawing/2014/main" id="{A1467766-DF7E-4C46-948E-0EC948B3F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4" y="3724"/>
                <a:ext cx="1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6" name="Line 50">
                <a:extLst>
                  <a:ext uri="{FF2B5EF4-FFF2-40B4-BE49-F238E27FC236}">
                    <a16:creationId xmlns:a16="http://schemas.microsoft.com/office/drawing/2014/main" id="{54DC0D7A-3200-448A-9A3F-1F8E8EC79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28" y="3646"/>
                <a:ext cx="0" cy="1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Line 51">
                <a:extLst>
                  <a:ext uri="{FF2B5EF4-FFF2-40B4-BE49-F238E27FC236}">
                    <a16:creationId xmlns:a16="http://schemas.microsoft.com/office/drawing/2014/main" id="{B8711D95-0D3C-4883-9F0C-7361207C0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0" y="3207"/>
                <a:ext cx="0" cy="562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Line 52">
                <a:extLst>
                  <a:ext uri="{FF2B5EF4-FFF2-40B4-BE49-F238E27FC236}">
                    <a16:creationId xmlns:a16="http://schemas.microsoft.com/office/drawing/2014/main" id="{B59F87FF-8497-4B37-8433-4F3DF1BE8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08" y="3162"/>
                <a:ext cx="2" cy="607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Line 53">
                <a:extLst>
                  <a:ext uri="{FF2B5EF4-FFF2-40B4-BE49-F238E27FC236}">
                    <a16:creationId xmlns:a16="http://schemas.microsoft.com/office/drawing/2014/main" id="{CF928586-43CC-4411-8B7E-A415BA017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84" y="3313"/>
                <a:ext cx="623" cy="0"/>
              </a:xfrm>
              <a:prstGeom prst="line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Line 54">
                <a:extLst>
                  <a:ext uri="{FF2B5EF4-FFF2-40B4-BE49-F238E27FC236}">
                    <a16:creationId xmlns:a16="http://schemas.microsoft.com/office/drawing/2014/main" id="{68B1D1C4-302B-438C-AE8B-434B859B3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4" y="3313"/>
                <a:ext cx="3" cy="190"/>
              </a:xfrm>
              <a:prstGeom prst="line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Line 55">
                <a:extLst>
                  <a:ext uri="{FF2B5EF4-FFF2-40B4-BE49-F238E27FC236}">
                    <a16:creationId xmlns:a16="http://schemas.microsoft.com/office/drawing/2014/main" id="{F04D8B8A-3223-4946-9243-DDE912ADE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2" y="2277"/>
                <a:ext cx="0" cy="268"/>
              </a:xfrm>
              <a:prstGeom prst="line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Line 56">
                <a:extLst>
                  <a:ext uri="{FF2B5EF4-FFF2-40B4-BE49-F238E27FC236}">
                    <a16:creationId xmlns:a16="http://schemas.microsoft.com/office/drawing/2014/main" id="{4C39091F-8EDE-4531-8969-C94C5105A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8" y="2277"/>
                <a:ext cx="0" cy="283"/>
              </a:xfrm>
              <a:prstGeom prst="line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Rectangle 57">
                <a:extLst>
                  <a:ext uri="{FF2B5EF4-FFF2-40B4-BE49-F238E27FC236}">
                    <a16:creationId xmlns:a16="http://schemas.microsoft.com/office/drawing/2014/main" id="{B78F2102-1221-43E1-8DFA-329E0CF6B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" y="2793"/>
                <a:ext cx="3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900" b="0" i="0" u="none" strike="noStrike" cap="none" normalizeH="0" baseline="0" dirty="0">
                    <a:ln>
                      <a:noFill/>
                    </a:ln>
                    <a:solidFill>
                      <a:srgbClr val="BFBFBF"/>
                    </a:solidFill>
                    <a:effectLst/>
                    <a:ea typeface="微软雅黑" panose="020B0503020204020204" pitchFamily="34" charset="-122"/>
                    <a:cs typeface="Arial" panose="020B0604020202020204" pitchFamily="34" charset="0"/>
                  </a:rPr>
                  <a:t>AI camera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pic>
            <p:nvPicPr>
              <p:cNvPr id="394" name="Picture 58">
                <a:extLst>
                  <a:ext uri="{FF2B5EF4-FFF2-40B4-BE49-F238E27FC236}">
                    <a16:creationId xmlns:a16="http://schemas.microsoft.com/office/drawing/2014/main" id="{542407C7-D4D0-410D-A506-CD88CE2A2D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1" y="2514"/>
                <a:ext cx="217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5" name="Picture 59">
                <a:extLst>
                  <a:ext uri="{FF2B5EF4-FFF2-40B4-BE49-F238E27FC236}">
                    <a16:creationId xmlns:a16="http://schemas.microsoft.com/office/drawing/2014/main" id="{9F949019-8903-4DC2-9154-7CC98E95F8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1" y="2514"/>
                <a:ext cx="217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6" name="Picture 60">
                <a:extLst>
                  <a:ext uri="{FF2B5EF4-FFF2-40B4-BE49-F238E27FC236}">
                    <a16:creationId xmlns:a16="http://schemas.microsoft.com/office/drawing/2014/main" id="{3C0C3F16-5F45-4A05-BDA7-D78F8715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" y="2545"/>
                <a:ext cx="93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7" name="Picture 61">
                <a:extLst>
                  <a:ext uri="{FF2B5EF4-FFF2-40B4-BE49-F238E27FC236}">
                    <a16:creationId xmlns:a16="http://schemas.microsoft.com/office/drawing/2014/main" id="{E57B582F-E707-463B-B0BD-B43F351BDD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" y="2545"/>
                <a:ext cx="93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8" name="Rectangle 62">
                <a:extLst>
                  <a:ext uri="{FF2B5EF4-FFF2-40B4-BE49-F238E27FC236}">
                    <a16:creationId xmlns:a16="http://schemas.microsoft.com/office/drawing/2014/main" id="{2A007B90-ECAA-4E4E-BE6A-A59B22D11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40"/>
                <a:ext cx="396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Rectangle 63">
                <a:extLst>
                  <a:ext uri="{FF2B5EF4-FFF2-40B4-BE49-F238E27FC236}">
                    <a16:creationId xmlns:a16="http://schemas.microsoft.com/office/drawing/2014/main" id="{22AB9554-7D69-42E8-896C-7FB962C26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47"/>
                <a:ext cx="39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Rectangle 64">
                <a:extLst>
                  <a:ext uri="{FF2B5EF4-FFF2-40B4-BE49-F238E27FC236}">
                    <a16:creationId xmlns:a16="http://schemas.microsoft.com/office/drawing/2014/main" id="{C8EB7D7F-363C-43F7-A7AB-F00F47087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50"/>
                <a:ext cx="396" cy="1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Rectangle 65">
                <a:extLst>
                  <a:ext uri="{FF2B5EF4-FFF2-40B4-BE49-F238E27FC236}">
                    <a16:creationId xmlns:a16="http://schemas.microsoft.com/office/drawing/2014/main" id="{E45905E3-6BC5-4F97-AC7C-764F943E4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51"/>
                <a:ext cx="396" cy="2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Rectangle 66">
                <a:extLst>
                  <a:ext uri="{FF2B5EF4-FFF2-40B4-BE49-F238E27FC236}">
                    <a16:creationId xmlns:a16="http://schemas.microsoft.com/office/drawing/2014/main" id="{A03835A1-11C4-4315-92C4-97493074D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53"/>
                <a:ext cx="396" cy="1"/>
              </a:xfrm>
              <a:prstGeom prst="rect">
                <a:avLst/>
              </a:pr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Rectangle 67">
                <a:extLst>
                  <a:ext uri="{FF2B5EF4-FFF2-40B4-BE49-F238E27FC236}">
                    <a16:creationId xmlns:a16="http://schemas.microsoft.com/office/drawing/2014/main" id="{355AC387-C658-49C9-B49E-2BAF687BF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54"/>
                <a:ext cx="396" cy="2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Rectangle 68">
                <a:extLst>
                  <a:ext uri="{FF2B5EF4-FFF2-40B4-BE49-F238E27FC236}">
                    <a16:creationId xmlns:a16="http://schemas.microsoft.com/office/drawing/2014/main" id="{E1C53AFC-384A-465C-82E7-0314E23BB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56"/>
                <a:ext cx="396" cy="1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Rectangle 69">
                <a:extLst>
                  <a:ext uri="{FF2B5EF4-FFF2-40B4-BE49-F238E27FC236}">
                    <a16:creationId xmlns:a16="http://schemas.microsoft.com/office/drawing/2014/main" id="{5A803211-AB1D-4678-B69F-ECD901439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57"/>
                <a:ext cx="396" cy="1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Rectangle 70">
                <a:extLst>
                  <a:ext uri="{FF2B5EF4-FFF2-40B4-BE49-F238E27FC236}">
                    <a16:creationId xmlns:a16="http://schemas.microsoft.com/office/drawing/2014/main" id="{A1DFAB5C-80C3-441E-B49D-5E06F47D7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58"/>
                <a:ext cx="396" cy="1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Rectangle 71">
                <a:extLst>
                  <a:ext uri="{FF2B5EF4-FFF2-40B4-BE49-F238E27FC236}">
                    <a16:creationId xmlns:a16="http://schemas.microsoft.com/office/drawing/2014/main" id="{87ACB8BB-4AC6-4ACD-922D-F5F8D4E28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59"/>
                <a:ext cx="396" cy="1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Rectangle 72">
                <a:extLst>
                  <a:ext uri="{FF2B5EF4-FFF2-40B4-BE49-F238E27FC236}">
                    <a16:creationId xmlns:a16="http://schemas.microsoft.com/office/drawing/2014/main" id="{37568336-9005-4272-82E3-AEA1CD3B8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60"/>
                <a:ext cx="396" cy="2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Rectangle 73">
                <a:extLst>
                  <a:ext uri="{FF2B5EF4-FFF2-40B4-BE49-F238E27FC236}">
                    <a16:creationId xmlns:a16="http://schemas.microsoft.com/office/drawing/2014/main" id="{4FBBB9AC-6C3F-4B88-AF26-00160473C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62"/>
                <a:ext cx="396" cy="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Rectangle 74">
                <a:extLst>
                  <a:ext uri="{FF2B5EF4-FFF2-40B4-BE49-F238E27FC236}">
                    <a16:creationId xmlns:a16="http://schemas.microsoft.com/office/drawing/2014/main" id="{AC62C9A6-5469-4BB6-95DB-D22EF636A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62"/>
                <a:ext cx="396" cy="2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Rectangle 75">
                <a:extLst>
                  <a:ext uri="{FF2B5EF4-FFF2-40B4-BE49-F238E27FC236}">
                    <a16:creationId xmlns:a16="http://schemas.microsoft.com/office/drawing/2014/main" id="{410E9F65-83D5-493F-AEDD-AAC5DDFE0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64"/>
                <a:ext cx="396" cy="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Rectangle 76">
                <a:extLst>
                  <a:ext uri="{FF2B5EF4-FFF2-40B4-BE49-F238E27FC236}">
                    <a16:creationId xmlns:a16="http://schemas.microsoft.com/office/drawing/2014/main" id="{B9B63A94-520C-4B15-B1E2-A194749C0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65"/>
                <a:ext cx="396" cy="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Rectangle 77">
                <a:extLst>
                  <a:ext uri="{FF2B5EF4-FFF2-40B4-BE49-F238E27FC236}">
                    <a16:creationId xmlns:a16="http://schemas.microsoft.com/office/drawing/2014/main" id="{0DE229F1-B286-4DF6-AC52-8D50CEBCE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67"/>
                <a:ext cx="396" cy="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Rectangle 78">
                <a:extLst>
                  <a:ext uri="{FF2B5EF4-FFF2-40B4-BE49-F238E27FC236}">
                    <a16:creationId xmlns:a16="http://schemas.microsoft.com/office/drawing/2014/main" id="{BB169D2D-A0E1-48B7-8B15-CD2CF33AB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68"/>
                <a:ext cx="396" cy="2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Rectangle 79">
                <a:extLst>
                  <a:ext uri="{FF2B5EF4-FFF2-40B4-BE49-F238E27FC236}">
                    <a16:creationId xmlns:a16="http://schemas.microsoft.com/office/drawing/2014/main" id="{836C9253-C14C-4437-AC85-962A5BBE6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70"/>
                <a:ext cx="396" cy="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Rectangle 80">
                <a:extLst>
                  <a:ext uri="{FF2B5EF4-FFF2-40B4-BE49-F238E27FC236}">
                    <a16:creationId xmlns:a16="http://schemas.microsoft.com/office/drawing/2014/main" id="{FB443051-08F0-4114-946F-C2F92B849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71"/>
                <a:ext cx="396" cy="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Rectangle 81">
                <a:extLst>
                  <a:ext uri="{FF2B5EF4-FFF2-40B4-BE49-F238E27FC236}">
                    <a16:creationId xmlns:a16="http://schemas.microsoft.com/office/drawing/2014/main" id="{7F715A22-C51E-4C49-AB37-B2DA148FB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73"/>
                <a:ext cx="396" cy="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Rectangle 82">
                <a:extLst>
                  <a:ext uri="{FF2B5EF4-FFF2-40B4-BE49-F238E27FC236}">
                    <a16:creationId xmlns:a16="http://schemas.microsoft.com/office/drawing/2014/main" id="{069E862C-3C21-46E4-97CA-3B31EEBF2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73"/>
                <a:ext cx="396" cy="2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Rectangle 83">
                <a:extLst>
                  <a:ext uri="{FF2B5EF4-FFF2-40B4-BE49-F238E27FC236}">
                    <a16:creationId xmlns:a16="http://schemas.microsoft.com/office/drawing/2014/main" id="{54B5EF9E-3601-40DB-95CC-86454744E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75"/>
                <a:ext cx="39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Rectangle 84">
                <a:extLst>
                  <a:ext uri="{FF2B5EF4-FFF2-40B4-BE49-F238E27FC236}">
                    <a16:creationId xmlns:a16="http://schemas.microsoft.com/office/drawing/2014/main" id="{02D7F06B-C3C4-4B41-BA42-D31ACD57E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76"/>
                <a:ext cx="396" cy="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Rectangle 85">
                <a:extLst>
                  <a:ext uri="{FF2B5EF4-FFF2-40B4-BE49-F238E27FC236}">
                    <a16:creationId xmlns:a16="http://schemas.microsoft.com/office/drawing/2014/main" id="{EB8E7791-69A7-4F05-A494-EC13858A3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77"/>
                <a:ext cx="396" cy="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Rectangle 86">
                <a:extLst>
                  <a:ext uri="{FF2B5EF4-FFF2-40B4-BE49-F238E27FC236}">
                    <a16:creationId xmlns:a16="http://schemas.microsoft.com/office/drawing/2014/main" id="{F33884D5-2216-43BC-8A4F-60C06A1E4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78"/>
                <a:ext cx="396" cy="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Rectangle 87">
                <a:extLst>
                  <a:ext uri="{FF2B5EF4-FFF2-40B4-BE49-F238E27FC236}">
                    <a16:creationId xmlns:a16="http://schemas.microsoft.com/office/drawing/2014/main" id="{4F88C38B-9DB0-467C-BFFC-CF596B69B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79"/>
                <a:ext cx="396" cy="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Rectangle 88">
                <a:extLst>
                  <a:ext uri="{FF2B5EF4-FFF2-40B4-BE49-F238E27FC236}">
                    <a16:creationId xmlns:a16="http://schemas.microsoft.com/office/drawing/2014/main" id="{C86B193B-4C12-4644-8908-5143AD467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81"/>
                <a:ext cx="396" cy="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Rectangle 89">
                <a:extLst>
                  <a:ext uri="{FF2B5EF4-FFF2-40B4-BE49-F238E27FC236}">
                    <a16:creationId xmlns:a16="http://schemas.microsoft.com/office/drawing/2014/main" id="{BB596628-FDB1-4576-B7B7-126CA1E43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82"/>
                <a:ext cx="396" cy="2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Rectangle 90">
                <a:extLst>
                  <a:ext uri="{FF2B5EF4-FFF2-40B4-BE49-F238E27FC236}">
                    <a16:creationId xmlns:a16="http://schemas.microsoft.com/office/drawing/2014/main" id="{43E017DF-216E-412D-A747-4D5DD0E44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84"/>
                <a:ext cx="396" cy="1"/>
              </a:xfrm>
              <a:prstGeom prst="rect">
                <a:avLst/>
              </a:pr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Rectangle 91">
                <a:extLst>
                  <a:ext uri="{FF2B5EF4-FFF2-40B4-BE49-F238E27FC236}">
                    <a16:creationId xmlns:a16="http://schemas.microsoft.com/office/drawing/2014/main" id="{68802885-ED5E-4740-AD6C-445B8501F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85"/>
                <a:ext cx="396" cy="1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Rectangle 92">
                <a:extLst>
                  <a:ext uri="{FF2B5EF4-FFF2-40B4-BE49-F238E27FC236}">
                    <a16:creationId xmlns:a16="http://schemas.microsoft.com/office/drawing/2014/main" id="{7BEACC9B-1555-4AED-AC53-BC18A5EF1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86"/>
                <a:ext cx="396" cy="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Rectangle 93">
                <a:extLst>
                  <a:ext uri="{FF2B5EF4-FFF2-40B4-BE49-F238E27FC236}">
                    <a16:creationId xmlns:a16="http://schemas.microsoft.com/office/drawing/2014/main" id="{D76E87D2-269F-4652-B76A-950CD2824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87"/>
                <a:ext cx="396" cy="1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Rectangle 94">
                <a:extLst>
                  <a:ext uri="{FF2B5EF4-FFF2-40B4-BE49-F238E27FC236}">
                    <a16:creationId xmlns:a16="http://schemas.microsoft.com/office/drawing/2014/main" id="{C34A7567-CE29-444D-9476-270F7BCEC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88"/>
                <a:ext cx="396" cy="1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Rectangle 95">
                <a:extLst>
                  <a:ext uri="{FF2B5EF4-FFF2-40B4-BE49-F238E27FC236}">
                    <a16:creationId xmlns:a16="http://schemas.microsoft.com/office/drawing/2014/main" id="{B32324F0-942C-4641-BA6F-6D495528A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89"/>
                <a:ext cx="396" cy="1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Rectangle 96">
                <a:extLst>
                  <a:ext uri="{FF2B5EF4-FFF2-40B4-BE49-F238E27FC236}">
                    <a16:creationId xmlns:a16="http://schemas.microsoft.com/office/drawing/2014/main" id="{6E1DCBBE-0D5F-4AF6-A080-DC508E555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90"/>
                <a:ext cx="396" cy="2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Rectangle 97">
                <a:extLst>
                  <a:ext uri="{FF2B5EF4-FFF2-40B4-BE49-F238E27FC236}">
                    <a16:creationId xmlns:a16="http://schemas.microsoft.com/office/drawing/2014/main" id="{9A492776-60CE-44E9-9A44-B275D0B16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92"/>
                <a:ext cx="396" cy="1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Rectangle 98">
                <a:extLst>
                  <a:ext uri="{FF2B5EF4-FFF2-40B4-BE49-F238E27FC236}">
                    <a16:creationId xmlns:a16="http://schemas.microsoft.com/office/drawing/2014/main" id="{B2A9DDC7-347B-4C27-A517-BA558BF1C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93"/>
                <a:ext cx="396" cy="1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Rectangle 99">
                <a:extLst>
                  <a:ext uri="{FF2B5EF4-FFF2-40B4-BE49-F238E27FC236}">
                    <a16:creationId xmlns:a16="http://schemas.microsoft.com/office/drawing/2014/main" id="{453796C1-2692-4C4F-9139-599A75D86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94"/>
                <a:ext cx="396" cy="2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Rectangle 100">
                <a:extLst>
                  <a:ext uri="{FF2B5EF4-FFF2-40B4-BE49-F238E27FC236}">
                    <a16:creationId xmlns:a16="http://schemas.microsoft.com/office/drawing/2014/main" id="{35B5FECF-7B01-4675-B13D-69E294417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96"/>
                <a:ext cx="396" cy="1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Rectangle 101">
                <a:extLst>
                  <a:ext uri="{FF2B5EF4-FFF2-40B4-BE49-F238E27FC236}">
                    <a16:creationId xmlns:a16="http://schemas.microsoft.com/office/drawing/2014/main" id="{F435CDC5-B483-41D9-87C5-E8B9B1016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97"/>
                <a:ext cx="396" cy="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Rectangle 102">
                <a:extLst>
                  <a:ext uri="{FF2B5EF4-FFF2-40B4-BE49-F238E27FC236}">
                    <a16:creationId xmlns:a16="http://schemas.microsoft.com/office/drawing/2014/main" id="{38772FCF-E8D0-43E9-88B8-FB9130F06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98"/>
                <a:ext cx="396" cy="1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Rectangle 103">
                <a:extLst>
                  <a:ext uri="{FF2B5EF4-FFF2-40B4-BE49-F238E27FC236}">
                    <a16:creationId xmlns:a16="http://schemas.microsoft.com/office/drawing/2014/main" id="{EB28BBDF-912B-436A-938A-2400C961D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99"/>
                <a:ext cx="396" cy="1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" name="Rectangle 104">
                <a:extLst>
                  <a:ext uri="{FF2B5EF4-FFF2-40B4-BE49-F238E27FC236}">
                    <a16:creationId xmlns:a16="http://schemas.microsoft.com/office/drawing/2014/main" id="{1A22359B-6E98-44D6-9AF7-2DB9D5D57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00"/>
                <a:ext cx="396" cy="1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tangle 105">
                <a:extLst>
                  <a:ext uri="{FF2B5EF4-FFF2-40B4-BE49-F238E27FC236}">
                    <a16:creationId xmlns:a16="http://schemas.microsoft.com/office/drawing/2014/main" id="{54167939-5E7B-47C6-9999-E0AF770B3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01"/>
                <a:ext cx="396" cy="2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Rectangle 106">
                <a:extLst>
                  <a:ext uri="{FF2B5EF4-FFF2-40B4-BE49-F238E27FC236}">
                    <a16:creationId xmlns:a16="http://schemas.microsoft.com/office/drawing/2014/main" id="{8D6F1C92-B44E-455E-BD00-2FF4CFA9D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03"/>
                <a:ext cx="396" cy="1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Rectangle 107">
                <a:extLst>
                  <a:ext uri="{FF2B5EF4-FFF2-40B4-BE49-F238E27FC236}">
                    <a16:creationId xmlns:a16="http://schemas.microsoft.com/office/drawing/2014/main" id="{A137360E-3DBA-4010-BDBF-19324D883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04"/>
                <a:ext cx="396" cy="1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Rectangle 108">
                <a:extLst>
                  <a:ext uri="{FF2B5EF4-FFF2-40B4-BE49-F238E27FC236}">
                    <a16:creationId xmlns:a16="http://schemas.microsoft.com/office/drawing/2014/main" id="{9855455E-2337-4506-A51C-C031B757B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05"/>
                <a:ext cx="396" cy="2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Rectangle 109">
                <a:extLst>
                  <a:ext uri="{FF2B5EF4-FFF2-40B4-BE49-F238E27FC236}">
                    <a16:creationId xmlns:a16="http://schemas.microsoft.com/office/drawing/2014/main" id="{F4A1826F-2B85-45AA-9FB2-E3E972CDA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07"/>
                <a:ext cx="396" cy="1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Rectangle 110">
                <a:extLst>
                  <a:ext uri="{FF2B5EF4-FFF2-40B4-BE49-F238E27FC236}">
                    <a16:creationId xmlns:a16="http://schemas.microsoft.com/office/drawing/2014/main" id="{60FB1F53-9E71-4903-9CF9-434E696E8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08"/>
                <a:ext cx="396" cy="1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Rectangle 111">
                <a:extLst>
                  <a:ext uri="{FF2B5EF4-FFF2-40B4-BE49-F238E27FC236}">
                    <a16:creationId xmlns:a16="http://schemas.microsoft.com/office/drawing/2014/main" id="{FCFBC31A-8ED0-44FE-9940-6D1C8DE4D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09"/>
                <a:ext cx="396" cy="1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Rectangle 112">
                <a:extLst>
                  <a:ext uri="{FF2B5EF4-FFF2-40B4-BE49-F238E27FC236}">
                    <a16:creationId xmlns:a16="http://schemas.microsoft.com/office/drawing/2014/main" id="{CC9F7A45-3C9B-42DB-9523-C31276B8C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10"/>
                <a:ext cx="396" cy="1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Rectangle 113">
                <a:extLst>
                  <a:ext uri="{FF2B5EF4-FFF2-40B4-BE49-F238E27FC236}">
                    <a16:creationId xmlns:a16="http://schemas.microsoft.com/office/drawing/2014/main" id="{851500C0-AA5A-40A8-AA28-AFA789E69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11"/>
                <a:ext cx="396" cy="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Rectangle 114">
                <a:extLst>
                  <a:ext uri="{FF2B5EF4-FFF2-40B4-BE49-F238E27FC236}">
                    <a16:creationId xmlns:a16="http://schemas.microsoft.com/office/drawing/2014/main" id="{6EA215EE-BF65-4871-8346-7D671FB34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13"/>
                <a:ext cx="396" cy="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Rectangle 115">
                <a:extLst>
                  <a:ext uri="{FF2B5EF4-FFF2-40B4-BE49-F238E27FC236}">
                    <a16:creationId xmlns:a16="http://schemas.microsoft.com/office/drawing/2014/main" id="{888AF96B-D608-45EA-975C-00E50B7A8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14"/>
                <a:ext cx="396" cy="1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" name="Rectangle 116">
                <a:extLst>
                  <a:ext uri="{FF2B5EF4-FFF2-40B4-BE49-F238E27FC236}">
                    <a16:creationId xmlns:a16="http://schemas.microsoft.com/office/drawing/2014/main" id="{4F80E5E0-1841-4DFE-88A9-1EB016755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15"/>
                <a:ext cx="396" cy="1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" name="Rectangle 117">
                <a:extLst>
                  <a:ext uri="{FF2B5EF4-FFF2-40B4-BE49-F238E27FC236}">
                    <a16:creationId xmlns:a16="http://schemas.microsoft.com/office/drawing/2014/main" id="{C21D30B8-4A52-4EF7-99E6-567CCFB3E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16"/>
                <a:ext cx="396" cy="2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Rectangle 118">
                <a:extLst>
                  <a:ext uri="{FF2B5EF4-FFF2-40B4-BE49-F238E27FC236}">
                    <a16:creationId xmlns:a16="http://schemas.microsoft.com/office/drawing/2014/main" id="{A5D00999-DE16-4865-B028-F5E2CE5A2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18"/>
                <a:ext cx="396" cy="1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Rectangle 119">
                <a:extLst>
                  <a:ext uri="{FF2B5EF4-FFF2-40B4-BE49-F238E27FC236}">
                    <a16:creationId xmlns:a16="http://schemas.microsoft.com/office/drawing/2014/main" id="{04EE6471-80A1-4796-9D14-25B616BED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19"/>
                <a:ext cx="396" cy="1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Rectangle 120">
                <a:extLst>
                  <a:ext uri="{FF2B5EF4-FFF2-40B4-BE49-F238E27FC236}">
                    <a16:creationId xmlns:a16="http://schemas.microsoft.com/office/drawing/2014/main" id="{998AB02D-3330-4D80-9BE7-9737F0077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20"/>
                <a:ext cx="396" cy="1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Rectangle 121">
                <a:extLst>
                  <a:ext uri="{FF2B5EF4-FFF2-40B4-BE49-F238E27FC236}">
                    <a16:creationId xmlns:a16="http://schemas.microsoft.com/office/drawing/2014/main" id="{DD5300A0-3004-4BF2-BA37-BD516E44E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21"/>
                <a:ext cx="396" cy="1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Rectangle 122">
                <a:extLst>
                  <a:ext uri="{FF2B5EF4-FFF2-40B4-BE49-F238E27FC236}">
                    <a16:creationId xmlns:a16="http://schemas.microsoft.com/office/drawing/2014/main" id="{2EAF2F3E-3127-4964-9DB0-89CAEE1C2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22"/>
                <a:ext cx="396" cy="2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Rectangle 123">
                <a:extLst>
                  <a:ext uri="{FF2B5EF4-FFF2-40B4-BE49-F238E27FC236}">
                    <a16:creationId xmlns:a16="http://schemas.microsoft.com/office/drawing/2014/main" id="{AE8178CF-9F35-4856-B4B1-71DE27723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24"/>
                <a:ext cx="396" cy="1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Rectangle 124">
                <a:extLst>
                  <a:ext uri="{FF2B5EF4-FFF2-40B4-BE49-F238E27FC236}">
                    <a16:creationId xmlns:a16="http://schemas.microsoft.com/office/drawing/2014/main" id="{32F213A4-EE24-492F-95EC-477542E0C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25"/>
                <a:ext cx="396" cy="2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Rectangle 125">
                <a:extLst>
                  <a:ext uri="{FF2B5EF4-FFF2-40B4-BE49-F238E27FC236}">
                    <a16:creationId xmlns:a16="http://schemas.microsoft.com/office/drawing/2014/main" id="{CF527C5E-AB49-4800-9301-3DB7B42A2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27"/>
                <a:ext cx="396" cy="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Rectangle 126">
                <a:extLst>
                  <a:ext uri="{FF2B5EF4-FFF2-40B4-BE49-F238E27FC236}">
                    <a16:creationId xmlns:a16="http://schemas.microsoft.com/office/drawing/2014/main" id="{EADCA5A2-E6CA-4755-8A45-061BDF587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27"/>
                <a:ext cx="396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127">
                <a:extLst>
                  <a:ext uri="{FF2B5EF4-FFF2-40B4-BE49-F238E27FC236}">
                    <a16:creationId xmlns:a16="http://schemas.microsoft.com/office/drawing/2014/main" id="{8B87846C-4E43-422B-AC38-8497030F9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" y="2940"/>
                <a:ext cx="394" cy="88"/>
              </a:xfrm>
              <a:custGeom>
                <a:avLst/>
                <a:gdLst>
                  <a:gd name="T0" fmla="*/ 479 w 4274"/>
                  <a:gd name="T1" fmla="*/ 958 h 958"/>
                  <a:gd name="T2" fmla="*/ 3795 w 4274"/>
                  <a:gd name="T3" fmla="*/ 958 h 958"/>
                  <a:gd name="T4" fmla="*/ 4274 w 4274"/>
                  <a:gd name="T5" fmla="*/ 479 h 958"/>
                  <a:gd name="T6" fmla="*/ 3795 w 4274"/>
                  <a:gd name="T7" fmla="*/ 0 h 958"/>
                  <a:gd name="T8" fmla="*/ 479 w 4274"/>
                  <a:gd name="T9" fmla="*/ 0 h 958"/>
                  <a:gd name="T10" fmla="*/ 0 w 4274"/>
                  <a:gd name="T11" fmla="*/ 479 h 958"/>
                  <a:gd name="T12" fmla="*/ 479 w 4274"/>
                  <a:gd name="T13" fmla="*/ 958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74" h="958">
                    <a:moveTo>
                      <a:pt x="479" y="958"/>
                    </a:moveTo>
                    <a:lnTo>
                      <a:pt x="3795" y="958"/>
                    </a:lnTo>
                    <a:cubicBezTo>
                      <a:pt x="4060" y="958"/>
                      <a:pt x="4274" y="744"/>
                      <a:pt x="4274" y="479"/>
                    </a:cubicBezTo>
                    <a:cubicBezTo>
                      <a:pt x="4274" y="214"/>
                      <a:pt x="4060" y="0"/>
                      <a:pt x="3795" y="0"/>
                    </a:cubicBezTo>
                    <a:lnTo>
                      <a:pt x="479" y="0"/>
                    </a:lnTo>
                    <a:cubicBezTo>
                      <a:pt x="214" y="0"/>
                      <a:pt x="0" y="214"/>
                      <a:pt x="0" y="479"/>
                    </a:cubicBezTo>
                    <a:cubicBezTo>
                      <a:pt x="0" y="744"/>
                      <a:pt x="214" y="958"/>
                      <a:pt x="479" y="958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A5A5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64" name="Picture 128">
                <a:extLst>
                  <a:ext uri="{FF2B5EF4-FFF2-40B4-BE49-F238E27FC236}">
                    <a16:creationId xmlns:a16="http://schemas.microsoft.com/office/drawing/2014/main" id="{9FA9C906-3ABF-451F-A096-94ED977F17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7" y="2530"/>
                <a:ext cx="216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5" name="Picture 129">
                <a:extLst>
                  <a:ext uri="{FF2B5EF4-FFF2-40B4-BE49-F238E27FC236}">
                    <a16:creationId xmlns:a16="http://schemas.microsoft.com/office/drawing/2014/main" id="{33F49D4B-D2AB-40FD-AAC1-688691EE9C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7" y="2530"/>
                <a:ext cx="216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6" name="Picture 130">
                <a:extLst>
                  <a:ext uri="{FF2B5EF4-FFF2-40B4-BE49-F238E27FC236}">
                    <a16:creationId xmlns:a16="http://schemas.microsoft.com/office/drawing/2014/main" id="{94464461-1748-45B4-9553-F256CA84CA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8" y="2561"/>
                <a:ext cx="93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7" name="Picture 131">
                <a:extLst>
                  <a:ext uri="{FF2B5EF4-FFF2-40B4-BE49-F238E27FC236}">
                    <a16:creationId xmlns:a16="http://schemas.microsoft.com/office/drawing/2014/main" id="{1FFA97C9-DB20-415E-A594-9112CD6F5B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8" y="2561"/>
                <a:ext cx="93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8" name="Rectangle 132">
                <a:extLst>
                  <a:ext uri="{FF2B5EF4-FFF2-40B4-BE49-F238E27FC236}">
                    <a16:creationId xmlns:a16="http://schemas.microsoft.com/office/drawing/2014/main" id="{00CF1099-D4F1-44AE-A39E-D9A8D5A87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2293"/>
                <a:ext cx="21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zh-CN" sz="900" dirty="0">
                    <a:solidFill>
                      <a:srgbClr val="BFBFBF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Switch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69" name="Rectangle 133">
                <a:extLst>
                  <a:ext uri="{FF2B5EF4-FFF2-40B4-BE49-F238E27FC236}">
                    <a16:creationId xmlns:a16="http://schemas.microsoft.com/office/drawing/2014/main" id="{D0D5113F-C41C-4327-8FD9-9F69957A1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7" y="2933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70" name="Line 134">
                <a:extLst>
                  <a:ext uri="{FF2B5EF4-FFF2-40B4-BE49-F238E27FC236}">
                    <a16:creationId xmlns:a16="http://schemas.microsoft.com/office/drawing/2014/main" id="{7D3CEE8D-4D4C-4B15-AE7A-DB7CFD9FF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2" y="2277"/>
                <a:ext cx="536" cy="0"/>
              </a:xfrm>
              <a:prstGeom prst="line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Rectangle 135">
                <a:extLst>
                  <a:ext uri="{FF2B5EF4-FFF2-40B4-BE49-F238E27FC236}">
                    <a16:creationId xmlns:a16="http://schemas.microsoft.com/office/drawing/2014/main" id="{52C99F20-AB58-4AD9-A8BB-FAE66C60E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28"/>
                <a:ext cx="46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Rectangle 136">
                <a:extLst>
                  <a:ext uri="{FF2B5EF4-FFF2-40B4-BE49-F238E27FC236}">
                    <a16:creationId xmlns:a16="http://schemas.microsoft.com/office/drawing/2014/main" id="{93479BE2-E5A3-4362-A1C5-659AFD8FA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35"/>
                <a:ext cx="462" cy="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Rectangle 137">
                <a:extLst>
                  <a:ext uri="{FF2B5EF4-FFF2-40B4-BE49-F238E27FC236}">
                    <a16:creationId xmlns:a16="http://schemas.microsoft.com/office/drawing/2014/main" id="{F7606AA9-07A0-46ED-805F-F057A316F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37"/>
                <a:ext cx="462" cy="3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Rectangle 138">
                <a:extLst>
                  <a:ext uri="{FF2B5EF4-FFF2-40B4-BE49-F238E27FC236}">
                    <a16:creationId xmlns:a16="http://schemas.microsoft.com/office/drawing/2014/main" id="{510E078A-CF13-4930-A90A-06EB442A8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40"/>
                <a:ext cx="462" cy="1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Rectangle 139">
                <a:extLst>
                  <a:ext uri="{FF2B5EF4-FFF2-40B4-BE49-F238E27FC236}">
                    <a16:creationId xmlns:a16="http://schemas.microsoft.com/office/drawing/2014/main" id="{D233BC17-6BE9-4BB3-96B8-6F0E51D32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41"/>
                <a:ext cx="462" cy="2"/>
              </a:xfrm>
              <a:prstGeom prst="rect">
                <a:avLst/>
              </a:pr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6" name="Rectangle 140">
                <a:extLst>
                  <a:ext uri="{FF2B5EF4-FFF2-40B4-BE49-F238E27FC236}">
                    <a16:creationId xmlns:a16="http://schemas.microsoft.com/office/drawing/2014/main" id="{6D9A81B5-53F4-4EFD-BAF6-BE0F85699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43"/>
                <a:ext cx="462" cy="1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7" name="Rectangle 141">
                <a:extLst>
                  <a:ext uri="{FF2B5EF4-FFF2-40B4-BE49-F238E27FC236}">
                    <a16:creationId xmlns:a16="http://schemas.microsoft.com/office/drawing/2014/main" id="{06FE4802-D9B5-4A89-8C8F-80B52176A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44"/>
                <a:ext cx="462" cy="1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Rectangle 142">
                <a:extLst>
                  <a:ext uri="{FF2B5EF4-FFF2-40B4-BE49-F238E27FC236}">
                    <a16:creationId xmlns:a16="http://schemas.microsoft.com/office/drawing/2014/main" id="{C5AB1476-5E7B-4CE6-8ACF-446903210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45"/>
                <a:ext cx="462" cy="1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Rectangle 143">
                <a:extLst>
                  <a:ext uri="{FF2B5EF4-FFF2-40B4-BE49-F238E27FC236}">
                    <a16:creationId xmlns:a16="http://schemas.microsoft.com/office/drawing/2014/main" id="{C2B4DB62-4A94-4800-89CD-3F9E5A7A6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46"/>
                <a:ext cx="462" cy="1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Rectangle 144">
                <a:extLst>
                  <a:ext uri="{FF2B5EF4-FFF2-40B4-BE49-F238E27FC236}">
                    <a16:creationId xmlns:a16="http://schemas.microsoft.com/office/drawing/2014/main" id="{A3CD7AB5-069D-4046-A926-BD1E5FBC5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47"/>
                <a:ext cx="462" cy="1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Rectangle 145">
                <a:extLst>
                  <a:ext uri="{FF2B5EF4-FFF2-40B4-BE49-F238E27FC236}">
                    <a16:creationId xmlns:a16="http://schemas.microsoft.com/office/drawing/2014/main" id="{E126C4EF-F939-46E3-8518-1BD4D1AA6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48"/>
                <a:ext cx="462" cy="1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Rectangle 146">
                <a:extLst>
                  <a:ext uri="{FF2B5EF4-FFF2-40B4-BE49-F238E27FC236}">
                    <a16:creationId xmlns:a16="http://schemas.microsoft.com/office/drawing/2014/main" id="{B1C584F0-277D-4345-8354-CB3CF1204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49"/>
                <a:ext cx="462" cy="2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Rectangle 147">
                <a:extLst>
                  <a:ext uri="{FF2B5EF4-FFF2-40B4-BE49-F238E27FC236}">
                    <a16:creationId xmlns:a16="http://schemas.microsoft.com/office/drawing/2014/main" id="{47161C31-3BD5-4F2D-AEB6-D9AEEBE3B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51"/>
                <a:ext cx="462" cy="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Rectangle 148">
                <a:extLst>
                  <a:ext uri="{FF2B5EF4-FFF2-40B4-BE49-F238E27FC236}">
                    <a16:creationId xmlns:a16="http://schemas.microsoft.com/office/drawing/2014/main" id="{7B9B8A6B-0D66-4363-A6A9-4D9DFF960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51"/>
                <a:ext cx="462" cy="2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Rectangle 149">
                <a:extLst>
                  <a:ext uri="{FF2B5EF4-FFF2-40B4-BE49-F238E27FC236}">
                    <a16:creationId xmlns:a16="http://schemas.microsoft.com/office/drawing/2014/main" id="{A7DE85AA-0883-4FB2-AF1E-F1CDFDADD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53"/>
                <a:ext cx="462" cy="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Rectangle 150">
                <a:extLst>
                  <a:ext uri="{FF2B5EF4-FFF2-40B4-BE49-F238E27FC236}">
                    <a16:creationId xmlns:a16="http://schemas.microsoft.com/office/drawing/2014/main" id="{73ADC60D-8F6E-4375-B5B8-C0A8E511A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54"/>
                <a:ext cx="462" cy="2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Rectangle 151">
                <a:extLst>
                  <a:ext uri="{FF2B5EF4-FFF2-40B4-BE49-F238E27FC236}">
                    <a16:creationId xmlns:a16="http://schemas.microsoft.com/office/drawing/2014/main" id="{FFBD4D9C-40E4-4A44-9309-3B3C54A6E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56"/>
                <a:ext cx="462" cy="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8" name="Rectangle 152">
                <a:extLst>
                  <a:ext uri="{FF2B5EF4-FFF2-40B4-BE49-F238E27FC236}">
                    <a16:creationId xmlns:a16="http://schemas.microsoft.com/office/drawing/2014/main" id="{18F7931E-ACB8-490B-9316-9F5AB384B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57"/>
                <a:ext cx="462" cy="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9" name="Rectangle 153">
                <a:extLst>
                  <a:ext uri="{FF2B5EF4-FFF2-40B4-BE49-F238E27FC236}">
                    <a16:creationId xmlns:a16="http://schemas.microsoft.com/office/drawing/2014/main" id="{662A7DCE-6747-44F9-BC84-04375B7D3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58"/>
                <a:ext cx="462" cy="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Rectangle 154">
                <a:extLst>
                  <a:ext uri="{FF2B5EF4-FFF2-40B4-BE49-F238E27FC236}">
                    <a16:creationId xmlns:a16="http://schemas.microsoft.com/office/drawing/2014/main" id="{D2AA19B3-7363-4DDB-B6A6-40DD10E92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59"/>
                <a:ext cx="462" cy="2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Rectangle 155">
                <a:extLst>
                  <a:ext uri="{FF2B5EF4-FFF2-40B4-BE49-F238E27FC236}">
                    <a16:creationId xmlns:a16="http://schemas.microsoft.com/office/drawing/2014/main" id="{01AB9D6D-ACAA-4959-B834-7ED3B8B51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61"/>
                <a:ext cx="462" cy="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Rectangle 156">
                <a:extLst>
                  <a:ext uri="{FF2B5EF4-FFF2-40B4-BE49-F238E27FC236}">
                    <a16:creationId xmlns:a16="http://schemas.microsoft.com/office/drawing/2014/main" id="{A556313C-98AE-4D50-97DB-F80328BFF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62"/>
                <a:ext cx="462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Rectangle 157">
                <a:extLst>
                  <a:ext uri="{FF2B5EF4-FFF2-40B4-BE49-F238E27FC236}">
                    <a16:creationId xmlns:a16="http://schemas.microsoft.com/office/drawing/2014/main" id="{8D2995E2-7BFC-44A7-963B-35C50F0C0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63"/>
                <a:ext cx="462" cy="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Rectangle 158">
                <a:extLst>
                  <a:ext uri="{FF2B5EF4-FFF2-40B4-BE49-F238E27FC236}">
                    <a16:creationId xmlns:a16="http://schemas.microsoft.com/office/drawing/2014/main" id="{9C6D12EC-7F24-4D42-909F-03D158DB7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64"/>
                <a:ext cx="462" cy="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Rectangle 159">
                <a:extLst>
                  <a:ext uri="{FF2B5EF4-FFF2-40B4-BE49-F238E27FC236}">
                    <a16:creationId xmlns:a16="http://schemas.microsoft.com/office/drawing/2014/main" id="{2E8A547D-5E3E-40BF-8A1B-2FE21B3C2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65"/>
                <a:ext cx="462" cy="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Rectangle 160">
                <a:extLst>
                  <a:ext uri="{FF2B5EF4-FFF2-40B4-BE49-F238E27FC236}">
                    <a16:creationId xmlns:a16="http://schemas.microsoft.com/office/drawing/2014/main" id="{98770106-3191-4052-9C57-6F26225FA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66"/>
                <a:ext cx="462" cy="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Rectangle 161">
                <a:extLst>
                  <a:ext uri="{FF2B5EF4-FFF2-40B4-BE49-F238E27FC236}">
                    <a16:creationId xmlns:a16="http://schemas.microsoft.com/office/drawing/2014/main" id="{EC512EEA-1601-4AB4-89DB-0C1CEFBD4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68"/>
                <a:ext cx="462" cy="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Rectangle 162">
                <a:extLst>
                  <a:ext uri="{FF2B5EF4-FFF2-40B4-BE49-F238E27FC236}">
                    <a16:creationId xmlns:a16="http://schemas.microsoft.com/office/drawing/2014/main" id="{A11BFE2D-4615-46F4-A846-B1D3D4132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69"/>
                <a:ext cx="462" cy="1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Rectangle 163">
                <a:extLst>
                  <a:ext uri="{FF2B5EF4-FFF2-40B4-BE49-F238E27FC236}">
                    <a16:creationId xmlns:a16="http://schemas.microsoft.com/office/drawing/2014/main" id="{9E2E21DA-8A4D-4B75-9BFE-ABA9740C0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70"/>
                <a:ext cx="462" cy="1"/>
              </a:xfrm>
              <a:prstGeom prst="rect">
                <a:avLst/>
              </a:pr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0" name="Rectangle 164">
                <a:extLst>
                  <a:ext uri="{FF2B5EF4-FFF2-40B4-BE49-F238E27FC236}">
                    <a16:creationId xmlns:a16="http://schemas.microsoft.com/office/drawing/2014/main" id="{B4BBE380-C19E-4062-AE86-1BD5B27C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71"/>
                <a:ext cx="462" cy="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1" name="Rectangle 165">
                <a:extLst>
                  <a:ext uri="{FF2B5EF4-FFF2-40B4-BE49-F238E27FC236}">
                    <a16:creationId xmlns:a16="http://schemas.microsoft.com/office/drawing/2014/main" id="{84054CD4-D72C-4657-9611-E538CB09F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73"/>
                <a:ext cx="462" cy="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Rectangle 166">
                <a:extLst>
                  <a:ext uri="{FF2B5EF4-FFF2-40B4-BE49-F238E27FC236}">
                    <a16:creationId xmlns:a16="http://schemas.microsoft.com/office/drawing/2014/main" id="{8C8765A3-4E0D-411F-AACE-E2AEF79C3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73"/>
                <a:ext cx="462" cy="1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Rectangle 167">
                <a:extLst>
                  <a:ext uri="{FF2B5EF4-FFF2-40B4-BE49-F238E27FC236}">
                    <a16:creationId xmlns:a16="http://schemas.microsoft.com/office/drawing/2014/main" id="{678169B1-9F5E-4518-887E-7E86A467F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74"/>
                <a:ext cx="462" cy="2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Rectangle 168">
                <a:extLst>
                  <a:ext uri="{FF2B5EF4-FFF2-40B4-BE49-F238E27FC236}">
                    <a16:creationId xmlns:a16="http://schemas.microsoft.com/office/drawing/2014/main" id="{2D598CDD-F8BA-4C7E-A603-3BF91A606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76"/>
                <a:ext cx="462" cy="1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Rectangle 169">
                <a:extLst>
                  <a:ext uri="{FF2B5EF4-FFF2-40B4-BE49-F238E27FC236}">
                    <a16:creationId xmlns:a16="http://schemas.microsoft.com/office/drawing/2014/main" id="{173F184F-DB98-4D34-86A1-704A48FB6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76"/>
                <a:ext cx="462" cy="2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Rectangle 170">
                <a:extLst>
                  <a:ext uri="{FF2B5EF4-FFF2-40B4-BE49-F238E27FC236}">
                    <a16:creationId xmlns:a16="http://schemas.microsoft.com/office/drawing/2014/main" id="{0623BEBF-2685-4806-BBE7-38C85ECEB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78"/>
                <a:ext cx="462" cy="1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Rectangle 171">
                <a:extLst>
                  <a:ext uri="{FF2B5EF4-FFF2-40B4-BE49-F238E27FC236}">
                    <a16:creationId xmlns:a16="http://schemas.microsoft.com/office/drawing/2014/main" id="{6CAC07E5-2EB4-4561-9AA1-60FB8B018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79"/>
                <a:ext cx="462" cy="2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Rectangle 172">
                <a:extLst>
                  <a:ext uri="{FF2B5EF4-FFF2-40B4-BE49-F238E27FC236}">
                    <a16:creationId xmlns:a16="http://schemas.microsoft.com/office/drawing/2014/main" id="{A35A21EB-2862-4CF8-BDAC-6E296CDA5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81"/>
                <a:ext cx="462" cy="1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Rectangle 173">
                <a:extLst>
                  <a:ext uri="{FF2B5EF4-FFF2-40B4-BE49-F238E27FC236}">
                    <a16:creationId xmlns:a16="http://schemas.microsoft.com/office/drawing/2014/main" id="{68592A68-FE4A-40D7-AEC3-8B463F214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82"/>
                <a:ext cx="462" cy="1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Rectangle 174">
                <a:extLst>
                  <a:ext uri="{FF2B5EF4-FFF2-40B4-BE49-F238E27FC236}">
                    <a16:creationId xmlns:a16="http://schemas.microsoft.com/office/drawing/2014/main" id="{670B5505-A9B7-43C8-8AB6-C91499B9E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83"/>
                <a:ext cx="462" cy="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Rectangle 175">
                <a:extLst>
                  <a:ext uri="{FF2B5EF4-FFF2-40B4-BE49-F238E27FC236}">
                    <a16:creationId xmlns:a16="http://schemas.microsoft.com/office/drawing/2014/main" id="{944B8FA0-974B-415F-9EB8-F64F78E5E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84"/>
                <a:ext cx="462" cy="1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" name="Rectangle 176">
                <a:extLst>
                  <a:ext uri="{FF2B5EF4-FFF2-40B4-BE49-F238E27FC236}">
                    <a16:creationId xmlns:a16="http://schemas.microsoft.com/office/drawing/2014/main" id="{1A8BB2BF-7A08-41A1-A055-7ED6C7A5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85"/>
                <a:ext cx="462" cy="1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" name="Rectangle 177">
                <a:extLst>
                  <a:ext uri="{FF2B5EF4-FFF2-40B4-BE49-F238E27FC236}">
                    <a16:creationId xmlns:a16="http://schemas.microsoft.com/office/drawing/2014/main" id="{3D5C14BC-7FA4-492F-97F1-34EF03C92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86"/>
                <a:ext cx="462" cy="1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Rectangle 178">
                <a:extLst>
                  <a:ext uri="{FF2B5EF4-FFF2-40B4-BE49-F238E27FC236}">
                    <a16:creationId xmlns:a16="http://schemas.microsoft.com/office/drawing/2014/main" id="{E862A72A-9C55-4114-999D-9E5F2B80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87"/>
                <a:ext cx="462" cy="2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Rectangle 179">
                <a:extLst>
                  <a:ext uri="{FF2B5EF4-FFF2-40B4-BE49-F238E27FC236}">
                    <a16:creationId xmlns:a16="http://schemas.microsoft.com/office/drawing/2014/main" id="{310DA86E-8B3A-4DEF-8286-9715F7340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89"/>
                <a:ext cx="462" cy="1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Rectangle 180">
                <a:extLst>
                  <a:ext uri="{FF2B5EF4-FFF2-40B4-BE49-F238E27FC236}">
                    <a16:creationId xmlns:a16="http://schemas.microsoft.com/office/drawing/2014/main" id="{0FAE5D66-8713-4C58-8767-C8B9EE8A3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90"/>
                <a:ext cx="462" cy="1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Rectangle 181">
                <a:extLst>
                  <a:ext uri="{FF2B5EF4-FFF2-40B4-BE49-F238E27FC236}">
                    <a16:creationId xmlns:a16="http://schemas.microsoft.com/office/drawing/2014/main" id="{312CFB4B-D915-4AA1-A539-A319A2892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91"/>
                <a:ext cx="462" cy="2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Rectangle 182">
                <a:extLst>
                  <a:ext uri="{FF2B5EF4-FFF2-40B4-BE49-F238E27FC236}">
                    <a16:creationId xmlns:a16="http://schemas.microsoft.com/office/drawing/2014/main" id="{93874E71-3A99-4BA5-BE59-3FDB2D173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93"/>
                <a:ext cx="462" cy="1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Rectangle 183">
                <a:extLst>
                  <a:ext uri="{FF2B5EF4-FFF2-40B4-BE49-F238E27FC236}">
                    <a16:creationId xmlns:a16="http://schemas.microsoft.com/office/drawing/2014/main" id="{F09EF560-3393-469F-A86D-6BC92EAB8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93"/>
                <a:ext cx="462" cy="2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Rectangle 184">
                <a:extLst>
                  <a:ext uri="{FF2B5EF4-FFF2-40B4-BE49-F238E27FC236}">
                    <a16:creationId xmlns:a16="http://schemas.microsoft.com/office/drawing/2014/main" id="{94D1F84B-1637-40FD-AA74-B8783BEA7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95"/>
                <a:ext cx="462" cy="1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Rectangle 185">
                <a:extLst>
                  <a:ext uri="{FF2B5EF4-FFF2-40B4-BE49-F238E27FC236}">
                    <a16:creationId xmlns:a16="http://schemas.microsoft.com/office/drawing/2014/main" id="{1FF8B850-1A06-4487-9822-388463B59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96"/>
                <a:ext cx="462" cy="1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Rectangle 186">
                <a:extLst>
                  <a:ext uri="{FF2B5EF4-FFF2-40B4-BE49-F238E27FC236}">
                    <a16:creationId xmlns:a16="http://schemas.microsoft.com/office/drawing/2014/main" id="{C612CAED-BED9-4FD5-96CC-23B90AF03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97"/>
                <a:ext cx="462" cy="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Rectangle 187">
                <a:extLst>
                  <a:ext uri="{FF2B5EF4-FFF2-40B4-BE49-F238E27FC236}">
                    <a16:creationId xmlns:a16="http://schemas.microsoft.com/office/drawing/2014/main" id="{23BD29F8-DE86-4B39-A345-ACDBAEFF9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98"/>
                <a:ext cx="462" cy="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4" name="Rectangle 188">
                <a:extLst>
                  <a:ext uri="{FF2B5EF4-FFF2-40B4-BE49-F238E27FC236}">
                    <a16:creationId xmlns:a16="http://schemas.microsoft.com/office/drawing/2014/main" id="{DCAEF34D-F00C-4E8A-886A-72BA47B98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999"/>
                <a:ext cx="462" cy="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5" name="Rectangle 189">
                <a:extLst>
                  <a:ext uri="{FF2B5EF4-FFF2-40B4-BE49-F238E27FC236}">
                    <a16:creationId xmlns:a16="http://schemas.microsoft.com/office/drawing/2014/main" id="{AFE286E0-FF65-4F0F-8F75-FC744B0CE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3001"/>
                <a:ext cx="462" cy="1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Rectangle 190">
                <a:extLst>
                  <a:ext uri="{FF2B5EF4-FFF2-40B4-BE49-F238E27FC236}">
                    <a16:creationId xmlns:a16="http://schemas.microsoft.com/office/drawing/2014/main" id="{6B266EED-E3DC-4154-8AEE-539190F6B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3002"/>
                <a:ext cx="462" cy="1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Rectangle 191">
                <a:extLst>
                  <a:ext uri="{FF2B5EF4-FFF2-40B4-BE49-F238E27FC236}">
                    <a16:creationId xmlns:a16="http://schemas.microsoft.com/office/drawing/2014/main" id="{15C38934-ABD9-4F50-ADD2-300CF3E59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3003"/>
                <a:ext cx="462" cy="1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Rectangle 192">
                <a:extLst>
                  <a:ext uri="{FF2B5EF4-FFF2-40B4-BE49-F238E27FC236}">
                    <a16:creationId xmlns:a16="http://schemas.microsoft.com/office/drawing/2014/main" id="{3860A8DD-0B2C-435F-9BC9-7F5D3F4EF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3004"/>
                <a:ext cx="462" cy="1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Rectangle 193">
                <a:extLst>
                  <a:ext uri="{FF2B5EF4-FFF2-40B4-BE49-F238E27FC236}">
                    <a16:creationId xmlns:a16="http://schemas.microsoft.com/office/drawing/2014/main" id="{11C568C9-298B-4DA8-8E97-0784461B2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3005"/>
                <a:ext cx="462" cy="2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Rectangle 194">
                <a:extLst>
                  <a:ext uri="{FF2B5EF4-FFF2-40B4-BE49-F238E27FC236}">
                    <a16:creationId xmlns:a16="http://schemas.microsoft.com/office/drawing/2014/main" id="{57C2D336-2225-4EF5-843D-C098C4992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3007"/>
                <a:ext cx="462" cy="1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Rectangle 195">
                <a:extLst>
                  <a:ext uri="{FF2B5EF4-FFF2-40B4-BE49-F238E27FC236}">
                    <a16:creationId xmlns:a16="http://schemas.microsoft.com/office/drawing/2014/main" id="{908ADF60-B3CB-4832-A864-B2B817B5D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3007"/>
                <a:ext cx="462" cy="2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Rectangle 196">
                <a:extLst>
                  <a:ext uri="{FF2B5EF4-FFF2-40B4-BE49-F238E27FC236}">
                    <a16:creationId xmlns:a16="http://schemas.microsoft.com/office/drawing/2014/main" id="{39F1F4BD-9E89-412C-AC8E-1051C57C7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3009"/>
                <a:ext cx="462" cy="1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Rectangle 197">
                <a:extLst>
                  <a:ext uri="{FF2B5EF4-FFF2-40B4-BE49-F238E27FC236}">
                    <a16:creationId xmlns:a16="http://schemas.microsoft.com/office/drawing/2014/main" id="{F771FE45-5D53-476B-9F98-3A1E7C936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3010"/>
                <a:ext cx="462" cy="1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Rectangle 198">
                <a:extLst>
                  <a:ext uri="{FF2B5EF4-FFF2-40B4-BE49-F238E27FC236}">
                    <a16:creationId xmlns:a16="http://schemas.microsoft.com/office/drawing/2014/main" id="{23ECC110-A7A3-4743-BD7A-ACE4395AB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3011"/>
                <a:ext cx="462" cy="2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Rectangle 199">
                <a:extLst>
                  <a:ext uri="{FF2B5EF4-FFF2-40B4-BE49-F238E27FC236}">
                    <a16:creationId xmlns:a16="http://schemas.microsoft.com/office/drawing/2014/main" id="{D0FAC97F-2076-4C75-938F-E8B55F839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3013"/>
                <a:ext cx="46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6" name="Freeform 200">
                <a:extLst>
                  <a:ext uri="{FF2B5EF4-FFF2-40B4-BE49-F238E27FC236}">
                    <a16:creationId xmlns:a16="http://schemas.microsoft.com/office/drawing/2014/main" id="{1A6A9D1F-EFA3-47BD-8FC8-BBDDE8384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2928"/>
                <a:ext cx="460" cy="85"/>
              </a:xfrm>
              <a:custGeom>
                <a:avLst/>
                <a:gdLst>
                  <a:gd name="T0" fmla="*/ 460 w 4987"/>
                  <a:gd name="T1" fmla="*/ 921 h 921"/>
                  <a:gd name="T2" fmla="*/ 4526 w 4987"/>
                  <a:gd name="T3" fmla="*/ 921 h 921"/>
                  <a:gd name="T4" fmla="*/ 4987 w 4987"/>
                  <a:gd name="T5" fmla="*/ 461 h 921"/>
                  <a:gd name="T6" fmla="*/ 4526 w 4987"/>
                  <a:gd name="T7" fmla="*/ 0 h 921"/>
                  <a:gd name="T8" fmla="*/ 460 w 4987"/>
                  <a:gd name="T9" fmla="*/ 0 h 921"/>
                  <a:gd name="T10" fmla="*/ 0 w 4987"/>
                  <a:gd name="T11" fmla="*/ 461 h 921"/>
                  <a:gd name="T12" fmla="*/ 460 w 4987"/>
                  <a:gd name="T13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87" h="921">
                    <a:moveTo>
                      <a:pt x="460" y="921"/>
                    </a:moveTo>
                    <a:lnTo>
                      <a:pt x="4526" y="921"/>
                    </a:lnTo>
                    <a:cubicBezTo>
                      <a:pt x="4780" y="921"/>
                      <a:pt x="4987" y="715"/>
                      <a:pt x="4987" y="461"/>
                    </a:cubicBezTo>
                    <a:cubicBezTo>
                      <a:pt x="4987" y="206"/>
                      <a:pt x="4780" y="0"/>
                      <a:pt x="4526" y="0"/>
                    </a:cubicBezTo>
                    <a:lnTo>
                      <a:pt x="460" y="0"/>
                    </a:lnTo>
                    <a:cubicBezTo>
                      <a:pt x="206" y="0"/>
                      <a:pt x="0" y="206"/>
                      <a:pt x="0" y="461"/>
                    </a:cubicBezTo>
                    <a:cubicBezTo>
                      <a:pt x="0" y="715"/>
                      <a:pt x="206" y="921"/>
                      <a:pt x="460" y="92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A5A5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7" name="Rectangle 201">
                <a:extLst>
                  <a:ext uri="{FF2B5EF4-FFF2-40B4-BE49-F238E27FC236}">
                    <a16:creationId xmlns:a16="http://schemas.microsoft.com/office/drawing/2014/main" id="{51F2D2D9-5DC8-45E4-810E-86D312BCF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0" y="2923"/>
                <a:ext cx="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38" name="Rectangle 202">
                <a:extLst>
                  <a:ext uri="{FF2B5EF4-FFF2-40B4-BE49-F238E27FC236}">
                    <a16:creationId xmlns:a16="http://schemas.microsoft.com/office/drawing/2014/main" id="{1E5E4B03-2FBA-4EA9-B9D1-982C91AE4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" y="2796"/>
                <a:ext cx="1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900" b="0" i="0" u="none" strike="noStrike" cap="none" normalizeH="0" baseline="0" dirty="0">
                    <a:ln>
                      <a:noFill/>
                    </a:ln>
                    <a:solidFill>
                      <a:srgbClr val="BFBFBF"/>
                    </a:solidFill>
                    <a:effectLst/>
                    <a:ea typeface="微软雅黑" panose="020B0503020204020204" pitchFamily="34" charset="-122"/>
                    <a:cs typeface="Arial" panose="020B0604020202020204" pitchFamily="34" charset="0"/>
                  </a:rPr>
                  <a:t>light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39" name="Line 203">
                <a:extLst>
                  <a:ext uri="{FF2B5EF4-FFF2-40B4-BE49-F238E27FC236}">
                    <a16:creationId xmlns:a16="http://schemas.microsoft.com/office/drawing/2014/main" id="{4CA4CF54-27FA-41B0-BAE0-1B372EB5F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7" y="2236"/>
                <a:ext cx="0" cy="227"/>
              </a:xfrm>
              <a:prstGeom prst="line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0" name="Line 204">
                <a:extLst>
                  <a:ext uri="{FF2B5EF4-FFF2-40B4-BE49-F238E27FC236}">
                    <a16:creationId xmlns:a16="http://schemas.microsoft.com/office/drawing/2014/main" id="{DF1EA01D-AD30-4DFD-8CBF-FE0827D4C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7" y="2532"/>
                <a:ext cx="0" cy="120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78" name="Picture 206">
              <a:extLst>
                <a:ext uri="{FF2B5EF4-FFF2-40B4-BE49-F238E27FC236}">
                  <a16:creationId xmlns:a16="http://schemas.microsoft.com/office/drawing/2014/main" id="{77E79013-55D1-46FE-BDC7-061C4EE3D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" y="2629"/>
              <a:ext cx="13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9" name="Picture 207">
              <a:extLst>
                <a:ext uri="{FF2B5EF4-FFF2-40B4-BE49-F238E27FC236}">
                  <a16:creationId xmlns:a16="http://schemas.microsoft.com/office/drawing/2014/main" id="{A996CF14-E8BD-40EE-AC21-CBB973877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" y="2629"/>
              <a:ext cx="13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Rectangle 208">
              <a:extLst>
                <a:ext uri="{FF2B5EF4-FFF2-40B4-BE49-F238E27FC236}">
                  <a16:creationId xmlns:a16="http://schemas.microsoft.com/office/drawing/2014/main" id="{8E025722-F1AD-48B2-A608-E1AE390ED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2529"/>
              <a:ext cx="26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900" b="0" i="0" u="none" strike="noStrike" cap="none" normalizeH="0" baseline="0" dirty="0">
                  <a:ln>
                    <a:noFill/>
                  </a:ln>
                  <a:solidFill>
                    <a:srgbClr val="BFBFBF"/>
                  </a:solidFill>
                  <a:effectLst/>
                  <a:ea typeface="微软雅黑" panose="020B0503020204020204" pitchFamily="34" charset="-122"/>
                  <a:cs typeface="Arial" panose="020B0604020202020204" pitchFamily="34" charset="0"/>
                </a:rPr>
                <a:t>Camera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81" name="Line 209">
              <a:extLst>
                <a:ext uri="{FF2B5EF4-FFF2-40B4-BE49-F238E27FC236}">
                  <a16:creationId xmlns:a16="http://schemas.microsoft.com/office/drawing/2014/main" id="{2DF95F82-56AD-4DD3-AF8A-0266709BD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2236"/>
              <a:ext cx="531" cy="0"/>
            </a:xfrm>
            <a:prstGeom prst="line">
              <a:avLst/>
            </a:prstGeom>
            <a:noFill/>
            <a:ln w="3175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Line 210">
              <a:extLst>
                <a:ext uri="{FF2B5EF4-FFF2-40B4-BE49-F238E27FC236}">
                  <a16:creationId xmlns:a16="http://schemas.microsoft.com/office/drawing/2014/main" id="{93ABB7FA-7DE5-4CD2-83CF-37D581929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8" y="2236"/>
              <a:ext cx="0" cy="227"/>
            </a:xfrm>
            <a:prstGeom prst="line">
              <a:avLst/>
            </a:prstGeom>
            <a:noFill/>
            <a:ln w="3175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3" name="Picture 211">
              <a:extLst>
                <a:ext uri="{FF2B5EF4-FFF2-40B4-BE49-F238E27FC236}">
                  <a16:creationId xmlns:a16="http://schemas.microsoft.com/office/drawing/2014/main" id="{E1259CF8-8A6B-48E6-8812-193F974514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2421"/>
              <a:ext cx="28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12">
              <a:extLst>
                <a:ext uri="{FF2B5EF4-FFF2-40B4-BE49-F238E27FC236}">
                  <a16:creationId xmlns:a16="http://schemas.microsoft.com/office/drawing/2014/main" id="{CB0C5C3A-101A-4AC8-802B-D0054E53D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2421"/>
              <a:ext cx="28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5" name="Rectangle 213">
              <a:extLst>
                <a:ext uri="{FF2B5EF4-FFF2-40B4-BE49-F238E27FC236}">
                  <a16:creationId xmlns:a16="http://schemas.microsoft.com/office/drawing/2014/main" id="{804F2EAC-0A0E-4789-A143-1B3C35CE7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2211"/>
              <a:ext cx="21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900" dirty="0">
                  <a:solidFill>
                    <a:srgbClr val="BFBFB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Switch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pic>
          <p:nvPicPr>
            <p:cNvPr id="286" name="Picture 214">
              <a:extLst>
                <a:ext uri="{FF2B5EF4-FFF2-40B4-BE49-F238E27FC236}">
                  <a16:creationId xmlns:a16="http://schemas.microsoft.com/office/drawing/2014/main" id="{B4FB7E57-D888-4AFE-A536-C8FD8C32D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" y="2423"/>
              <a:ext cx="28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15">
              <a:extLst>
                <a:ext uri="{FF2B5EF4-FFF2-40B4-BE49-F238E27FC236}">
                  <a16:creationId xmlns:a16="http://schemas.microsoft.com/office/drawing/2014/main" id="{7DF6F1A3-4BE6-4E40-8E27-CD21225B5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" y="2423"/>
              <a:ext cx="28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16">
              <a:extLst>
                <a:ext uri="{FF2B5EF4-FFF2-40B4-BE49-F238E27FC236}">
                  <a16:creationId xmlns:a16="http://schemas.microsoft.com/office/drawing/2014/main" id="{856B3E4A-0118-4F23-8D7B-631D4C88E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" y="2620"/>
              <a:ext cx="13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17">
              <a:extLst>
                <a:ext uri="{FF2B5EF4-FFF2-40B4-BE49-F238E27FC236}">
                  <a16:creationId xmlns:a16="http://schemas.microsoft.com/office/drawing/2014/main" id="{B39FAF3A-CB93-4994-9942-BD60CD257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" y="2620"/>
              <a:ext cx="13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0" name="Line 218">
              <a:extLst>
                <a:ext uri="{FF2B5EF4-FFF2-40B4-BE49-F238E27FC236}">
                  <a16:creationId xmlns:a16="http://schemas.microsoft.com/office/drawing/2014/main" id="{738097E2-32A7-4FBE-A190-9EFEB7798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7" y="2535"/>
              <a:ext cx="0" cy="120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Rectangle 219">
              <a:extLst>
                <a:ext uri="{FF2B5EF4-FFF2-40B4-BE49-F238E27FC236}">
                  <a16:creationId xmlns:a16="http://schemas.microsoft.com/office/drawing/2014/main" id="{BD01E7BF-951F-474E-9256-E0999DD1F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2786"/>
              <a:ext cx="1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900" b="0" i="0" u="none" strike="noStrike" cap="none" normalizeH="0" baseline="0" dirty="0">
                  <a:ln>
                    <a:noFill/>
                  </a:ln>
                  <a:solidFill>
                    <a:srgbClr val="BFBFBF"/>
                  </a:solidFill>
                  <a:effectLst/>
                  <a:ea typeface="微软雅黑" panose="020B0503020204020204" pitchFamily="34" charset="-122"/>
                  <a:cs typeface="Arial" panose="020B0604020202020204" pitchFamily="34" charset="0"/>
                </a:rPr>
                <a:t>light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92" name="Rectangle 220">
              <a:extLst>
                <a:ext uri="{FF2B5EF4-FFF2-40B4-BE49-F238E27FC236}">
                  <a16:creationId xmlns:a16="http://schemas.microsoft.com/office/drawing/2014/main" id="{35E7F72F-1A89-40EC-9C36-FA9B65CC2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4003"/>
              <a:ext cx="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93" name="Rectangle 221">
              <a:extLst>
                <a:ext uri="{FF2B5EF4-FFF2-40B4-BE49-F238E27FC236}">
                  <a16:creationId xmlns:a16="http://schemas.microsoft.com/office/drawing/2014/main" id="{33F78B34-3407-4171-9AB6-FA06FE485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4015"/>
              <a:ext cx="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pic>
          <p:nvPicPr>
            <p:cNvPr id="294" name="Picture 222">
              <a:extLst>
                <a:ext uri="{FF2B5EF4-FFF2-40B4-BE49-F238E27FC236}">
                  <a16:creationId xmlns:a16="http://schemas.microsoft.com/office/drawing/2014/main" id="{159DA9F6-C862-4536-9265-A9CE175C3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3842"/>
              <a:ext cx="36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23">
              <a:extLst>
                <a:ext uri="{FF2B5EF4-FFF2-40B4-BE49-F238E27FC236}">
                  <a16:creationId xmlns:a16="http://schemas.microsoft.com/office/drawing/2014/main" id="{8F1756BE-7C9E-405D-A891-6DA53CB16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3842"/>
              <a:ext cx="36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6" name="Line 224">
              <a:extLst>
                <a:ext uri="{FF2B5EF4-FFF2-40B4-BE49-F238E27FC236}">
                  <a16:creationId xmlns:a16="http://schemas.microsoft.com/office/drawing/2014/main" id="{621822E8-1EE6-4432-A8A1-B65D91EE9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7" y="3096"/>
              <a:ext cx="2233" cy="0"/>
            </a:xfrm>
            <a:prstGeom prst="line">
              <a:avLst/>
            </a:prstGeom>
            <a:no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Line 225">
              <a:extLst>
                <a:ext uri="{FF2B5EF4-FFF2-40B4-BE49-F238E27FC236}">
                  <a16:creationId xmlns:a16="http://schemas.microsoft.com/office/drawing/2014/main" id="{E446A778-2D98-4D3A-A6A5-9BDB7FD43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7" y="3096"/>
              <a:ext cx="0" cy="678"/>
            </a:xfrm>
            <a:prstGeom prst="line">
              <a:avLst/>
            </a:prstGeom>
            <a:no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Line 226">
              <a:extLst>
                <a:ext uri="{FF2B5EF4-FFF2-40B4-BE49-F238E27FC236}">
                  <a16:creationId xmlns:a16="http://schemas.microsoft.com/office/drawing/2014/main" id="{46F48B5D-73C1-4BE8-B8BE-588CCA9831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8" y="3151"/>
              <a:ext cx="0" cy="613"/>
            </a:xfrm>
            <a:prstGeom prst="line">
              <a:avLst/>
            </a:prstGeom>
            <a:no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9" name="Picture 227">
              <a:extLst>
                <a:ext uri="{FF2B5EF4-FFF2-40B4-BE49-F238E27FC236}">
                  <a16:creationId xmlns:a16="http://schemas.microsoft.com/office/drawing/2014/main" id="{3B3B4B2F-FAE2-4B89-B9D0-FBEB8B97C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" y="3792"/>
              <a:ext cx="1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28">
              <a:extLst>
                <a:ext uri="{FF2B5EF4-FFF2-40B4-BE49-F238E27FC236}">
                  <a16:creationId xmlns:a16="http://schemas.microsoft.com/office/drawing/2014/main" id="{3B687565-A7A0-4A2F-9484-DA00CAFC8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" y="3792"/>
              <a:ext cx="1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Line 229">
              <a:extLst>
                <a:ext uri="{FF2B5EF4-FFF2-40B4-BE49-F238E27FC236}">
                  <a16:creationId xmlns:a16="http://schemas.microsoft.com/office/drawing/2014/main" id="{1C4218FA-4A19-4BDA-BD98-27A7282CB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6" y="2604"/>
              <a:ext cx="0" cy="547"/>
            </a:xfrm>
            <a:prstGeom prst="line">
              <a:avLst/>
            </a:prstGeom>
            <a:no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2" name="Picture 230">
              <a:extLst>
                <a:ext uri="{FF2B5EF4-FFF2-40B4-BE49-F238E27FC236}">
                  <a16:creationId xmlns:a16="http://schemas.microsoft.com/office/drawing/2014/main" id="{05D42DA1-845E-4618-9260-8E12961CF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3063"/>
              <a:ext cx="56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Freeform 231">
              <a:extLst>
                <a:ext uri="{FF2B5EF4-FFF2-40B4-BE49-F238E27FC236}">
                  <a16:creationId xmlns:a16="http://schemas.microsoft.com/office/drawing/2014/main" id="{CDD959C0-E366-4C40-9777-07F799905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3064"/>
              <a:ext cx="55" cy="60"/>
            </a:xfrm>
            <a:custGeom>
              <a:avLst/>
              <a:gdLst>
                <a:gd name="T0" fmla="*/ 16 w 55"/>
                <a:gd name="T1" fmla="*/ 5 h 60"/>
                <a:gd name="T2" fmla="*/ 49 w 55"/>
                <a:gd name="T3" fmla="*/ 20 h 60"/>
                <a:gd name="T4" fmla="*/ 39 w 55"/>
                <a:gd name="T5" fmla="*/ 55 h 60"/>
                <a:gd name="T6" fmla="*/ 6 w 55"/>
                <a:gd name="T7" fmla="*/ 40 h 60"/>
                <a:gd name="T8" fmla="*/ 16 w 55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0">
                  <a:moveTo>
                    <a:pt x="16" y="5"/>
                  </a:moveTo>
                  <a:cubicBezTo>
                    <a:pt x="28" y="0"/>
                    <a:pt x="43" y="7"/>
                    <a:pt x="49" y="20"/>
                  </a:cubicBezTo>
                  <a:cubicBezTo>
                    <a:pt x="55" y="34"/>
                    <a:pt x="51" y="50"/>
                    <a:pt x="39" y="55"/>
                  </a:cubicBezTo>
                  <a:cubicBezTo>
                    <a:pt x="27" y="60"/>
                    <a:pt x="12" y="53"/>
                    <a:pt x="6" y="40"/>
                  </a:cubicBezTo>
                  <a:cubicBezTo>
                    <a:pt x="0" y="26"/>
                    <a:pt x="5" y="10"/>
                    <a:pt x="16" y="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Line 232">
              <a:extLst>
                <a:ext uri="{FF2B5EF4-FFF2-40B4-BE49-F238E27FC236}">
                  <a16:creationId xmlns:a16="http://schemas.microsoft.com/office/drawing/2014/main" id="{E7BD0FE0-F38C-4118-AFB8-4467EAA72A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3076"/>
              <a:ext cx="23" cy="4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Line 233">
              <a:extLst>
                <a:ext uri="{FF2B5EF4-FFF2-40B4-BE49-F238E27FC236}">
                  <a16:creationId xmlns:a16="http://schemas.microsoft.com/office/drawing/2014/main" id="{A3DD3487-9849-4F8F-94CD-E3D7BCB56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3" y="3068"/>
              <a:ext cx="22" cy="4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6" name="Picture 234">
              <a:extLst>
                <a:ext uri="{FF2B5EF4-FFF2-40B4-BE49-F238E27FC236}">
                  <a16:creationId xmlns:a16="http://schemas.microsoft.com/office/drawing/2014/main" id="{DFAF10A3-1642-4922-AF86-59482F392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" y="3119"/>
              <a:ext cx="56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" name="Freeform 235">
              <a:extLst>
                <a:ext uri="{FF2B5EF4-FFF2-40B4-BE49-F238E27FC236}">
                  <a16:creationId xmlns:a16="http://schemas.microsoft.com/office/drawing/2014/main" id="{CF78348C-E6D8-42E1-833C-44A653803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3119"/>
              <a:ext cx="56" cy="61"/>
            </a:xfrm>
            <a:custGeom>
              <a:avLst/>
              <a:gdLst>
                <a:gd name="T0" fmla="*/ 17 w 56"/>
                <a:gd name="T1" fmla="*/ 6 h 61"/>
                <a:gd name="T2" fmla="*/ 50 w 56"/>
                <a:gd name="T3" fmla="*/ 21 h 61"/>
                <a:gd name="T4" fmla="*/ 39 w 56"/>
                <a:gd name="T5" fmla="*/ 56 h 61"/>
                <a:gd name="T6" fmla="*/ 7 w 56"/>
                <a:gd name="T7" fmla="*/ 40 h 61"/>
                <a:gd name="T8" fmla="*/ 17 w 56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17" y="6"/>
                  </a:moveTo>
                  <a:cubicBezTo>
                    <a:pt x="29" y="0"/>
                    <a:pt x="43" y="7"/>
                    <a:pt x="50" y="21"/>
                  </a:cubicBezTo>
                  <a:cubicBezTo>
                    <a:pt x="56" y="35"/>
                    <a:pt x="51" y="51"/>
                    <a:pt x="39" y="56"/>
                  </a:cubicBezTo>
                  <a:cubicBezTo>
                    <a:pt x="27" y="61"/>
                    <a:pt x="13" y="54"/>
                    <a:pt x="7" y="40"/>
                  </a:cubicBezTo>
                  <a:cubicBezTo>
                    <a:pt x="0" y="26"/>
                    <a:pt x="5" y="11"/>
                    <a:pt x="17" y="6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Line 236">
              <a:extLst>
                <a:ext uri="{FF2B5EF4-FFF2-40B4-BE49-F238E27FC236}">
                  <a16:creationId xmlns:a16="http://schemas.microsoft.com/office/drawing/2014/main" id="{CF2EF1AC-380A-4A26-B266-26577FBA3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1" y="3132"/>
              <a:ext cx="23" cy="4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Line 237">
              <a:extLst>
                <a:ext uri="{FF2B5EF4-FFF2-40B4-BE49-F238E27FC236}">
                  <a16:creationId xmlns:a16="http://schemas.microsoft.com/office/drawing/2014/main" id="{B5732BE8-CA0E-487C-8D8E-78060A88EB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5" y="3124"/>
              <a:ext cx="22" cy="4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Line 238">
              <a:extLst>
                <a:ext uri="{FF2B5EF4-FFF2-40B4-BE49-F238E27FC236}">
                  <a16:creationId xmlns:a16="http://schemas.microsoft.com/office/drawing/2014/main" id="{5D182DC2-DB41-4A25-B8BD-C54DB393A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2" y="3223"/>
              <a:ext cx="819" cy="0"/>
            </a:xfrm>
            <a:prstGeom prst="line">
              <a:avLst/>
            </a:prstGeom>
            <a:no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Line 239">
              <a:extLst>
                <a:ext uri="{FF2B5EF4-FFF2-40B4-BE49-F238E27FC236}">
                  <a16:creationId xmlns:a16="http://schemas.microsoft.com/office/drawing/2014/main" id="{7FCC0DEC-8138-49FB-924C-AD02EA035E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1" y="2622"/>
              <a:ext cx="0" cy="601"/>
            </a:xfrm>
            <a:prstGeom prst="line">
              <a:avLst/>
            </a:prstGeom>
            <a:no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Line 240">
              <a:extLst>
                <a:ext uri="{FF2B5EF4-FFF2-40B4-BE49-F238E27FC236}">
                  <a16:creationId xmlns:a16="http://schemas.microsoft.com/office/drawing/2014/main" id="{91441687-4825-4089-83BB-3802405BF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223"/>
              <a:ext cx="0" cy="123"/>
            </a:xfrm>
            <a:prstGeom prst="line">
              <a:avLst/>
            </a:prstGeom>
            <a:no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Line 241">
              <a:extLst>
                <a:ext uri="{FF2B5EF4-FFF2-40B4-BE49-F238E27FC236}">
                  <a16:creationId xmlns:a16="http://schemas.microsoft.com/office/drawing/2014/main" id="{7412B283-1042-40AC-8413-CF4E5C985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" y="3263"/>
              <a:ext cx="624" cy="0"/>
            </a:xfrm>
            <a:prstGeom prst="line">
              <a:avLst/>
            </a:prstGeom>
            <a:no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Line 242">
              <a:extLst>
                <a:ext uri="{FF2B5EF4-FFF2-40B4-BE49-F238E27FC236}">
                  <a16:creationId xmlns:a16="http://schemas.microsoft.com/office/drawing/2014/main" id="{8E91E0F5-489F-4174-86F7-AACEDC822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7" y="2661"/>
              <a:ext cx="0" cy="602"/>
            </a:xfrm>
            <a:prstGeom prst="line">
              <a:avLst/>
            </a:prstGeom>
            <a:no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Line 243">
              <a:extLst>
                <a:ext uri="{FF2B5EF4-FFF2-40B4-BE49-F238E27FC236}">
                  <a16:creationId xmlns:a16="http://schemas.microsoft.com/office/drawing/2014/main" id="{4A711FE2-3798-4446-AF50-0A21D2691A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" y="3207"/>
              <a:ext cx="1535" cy="0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Line 244">
              <a:extLst>
                <a:ext uri="{FF2B5EF4-FFF2-40B4-BE49-F238E27FC236}">
                  <a16:creationId xmlns:a16="http://schemas.microsoft.com/office/drawing/2014/main" id="{DBE9283C-1FA6-4587-85C5-5941F9FC1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5" y="2566"/>
              <a:ext cx="0" cy="64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Line 245">
              <a:extLst>
                <a:ext uri="{FF2B5EF4-FFF2-40B4-BE49-F238E27FC236}">
                  <a16:creationId xmlns:a16="http://schemas.microsoft.com/office/drawing/2014/main" id="{E89216E3-91FF-48FB-BE5E-A66FE5365D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4" y="2538"/>
              <a:ext cx="0" cy="624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Line 246">
              <a:extLst>
                <a:ext uri="{FF2B5EF4-FFF2-40B4-BE49-F238E27FC236}">
                  <a16:creationId xmlns:a16="http://schemas.microsoft.com/office/drawing/2014/main" id="{526CA6A0-8A83-46F6-8838-E9AEAC4DE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04" y="3162"/>
              <a:ext cx="1906" cy="4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9" name="Picture 247">
              <a:extLst>
                <a:ext uri="{FF2B5EF4-FFF2-40B4-BE49-F238E27FC236}">
                  <a16:creationId xmlns:a16="http://schemas.microsoft.com/office/drawing/2014/main" id="{EC38C655-6426-4761-A43F-527CAF79B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" y="3621"/>
              <a:ext cx="22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" name="Picture 248">
              <a:extLst>
                <a:ext uri="{FF2B5EF4-FFF2-40B4-BE49-F238E27FC236}">
                  <a16:creationId xmlns:a16="http://schemas.microsoft.com/office/drawing/2014/main" id="{967EEE96-DF12-4354-94B2-99065931A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" y="3653"/>
              <a:ext cx="22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1" name="Picture 249">
              <a:extLst>
                <a:ext uri="{FF2B5EF4-FFF2-40B4-BE49-F238E27FC236}">
                  <a16:creationId xmlns:a16="http://schemas.microsoft.com/office/drawing/2014/main" id="{62D4A379-257E-4E49-A986-D7FDC6E5E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" y="3653"/>
              <a:ext cx="22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Line 250">
              <a:extLst>
                <a:ext uri="{FF2B5EF4-FFF2-40B4-BE49-F238E27FC236}">
                  <a16:creationId xmlns:a16="http://schemas.microsoft.com/office/drawing/2014/main" id="{B47AFC33-CE46-4822-9F0F-A8E2370716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" y="2009"/>
              <a:ext cx="1598" cy="0"/>
            </a:xfrm>
            <a:prstGeom prst="line">
              <a:avLst/>
            </a:prstGeom>
            <a:noFill/>
            <a:ln w="3175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Line 251">
              <a:extLst>
                <a:ext uri="{FF2B5EF4-FFF2-40B4-BE49-F238E27FC236}">
                  <a16:creationId xmlns:a16="http://schemas.microsoft.com/office/drawing/2014/main" id="{22AF5885-9820-4CFC-A9EC-64E5F96BF6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6" y="2009"/>
              <a:ext cx="0" cy="241"/>
            </a:xfrm>
            <a:prstGeom prst="line">
              <a:avLst/>
            </a:prstGeom>
            <a:noFill/>
            <a:ln w="3175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Line 252">
              <a:extLst>
                <a:ext uri="{FF2B5EF4-FFF2-40B4-BE49-F238E27FC236}">
                  <a16:creationId xmlns:a16="http://schemas.microsoft.com/office/drawing/2014/main" id="{4B3233CC-3A40-4412-8DE5-CC9F00407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5" y="2065"/>
              <a:ext cx="0" cy="223"/>
            </a:xfrm>
            <a:prstGeom prst="line">
              <a:avLst/>
            </a:prstGeom>
            <a:noFill/>
            <a:ln w="3175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Line 253">
              <a:extLst>
                <a:ext uri="{FF2B5EF4-FFF2-40B4-BE49-F238E27FC236}">
                  <a16:creationId xmlns:a16="http://schemas.microsoft.com/office/drawing/2014/main" id="{EE0C0AAB-B4DA-4938-8468-A2848E152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5" y="2065"/>
              <a:ext cx="614" cy="0"/>
            </a:xfrm>
            <a:prstGeom prst="line">
              <a:avLst/>
            </a:prstGeom>
            <a:noFill/>
            <a:ln w="3175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6" name="Picture 254">
              <a:extLst>
                <a:ext uri="{FF2B5EF4-FFF2-40B4-BE49-F238E27FC236}">
                  <a16:creationId xmlns:a16="http://schemas.microsoft.com/office/drawing/2014/main" id="{08290FCB-26E1-4FF0-BDA4-66EF8AF4C2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" y="1903"/>
              <a:ext cx="782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" name="Picture 255">
              <a:extLst>
                <a:ext uri="{FF2B5EF4-FFF2-40B4-BE49-F238E27FC236}">
                  <a16:creationId xmlns:a16="http://schemas.microsoft.com/office/drawing/2014/main" id="{0AEB14CC-CABB-4BA2-AB4C-AB104286B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" y="1903"/>
              <a:ext cx="782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Freeform 256">
              <a:extLst>
                <a:ext uri="{FF2B5EF4-FFF2-40B4-BE49-F238E27FC236}">
                  <a16:creationId xmlns:a16="http://schemas.microsoft.com/office/drawing/2014/main" id="{BF04EA91-5F4D-426F-8DC9-42CED1CEEC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2" y="2198"/>
              <a:ext cx="667" cy="314"/>
            </a:xfrm>
            <a:custGeom>
              <a:avLst/>
              <a:gdLst>
                <a:gd name="T0" fmla="*/ 3564 w 3614"/>
                <a:gd name="T1" fmla="*/ 1693 h 1701"/>
                <a:gd name="T2" fmla="*/ 3159 w 3614"/>
                <a:gd name="T3" fmla="*/ 1502 h 1701"/>
                <a:gd name="T4" fmla="*/ 3159 w 3614"/>
                <a:gd name="T5" fmla="*/ 1502 h 1701"/>
                <a:gd name="T6" fmla="*/ 3144 w 3614"/>
                <a:gd name="T7" fmla="*/ 1459 h 1701"/>
                <a:gd name="T8" fmla="*/ 3186 w 3614"/>
                <a:gd name="T9" fmla="*/ 1444 h 1701"/>
                <a:gd name="T10" fmla="*/ 3591 w 3614"/>
                <a:gd name="T11" fmla="*/ 1635 h 1701"/>
                <a:gd name="T12" fmla="*/ 3607 w 3614"/>
                <a:gd name="T13" fmla="*/ 1678 h 1701"/>
                <a:gd name="T14" fmla="*/ 3564 w 3614"/>
                <a:gd name="T15" fmla="*/ 1693 h 1701"/>
                <a:gd name="T16" fmla="*/ 2870 w 3614"/>
                <a:gd name="T17" fmla="*/ 1365 h 1701"/>
                <a:gd name="T18" fmla="*/ 2465 w 3614"/>
                <a:gd name="T19" fmla="*/ 1173 h 1701"/>
                <a:gd name="T20" fmla="*/ 2449 w 3614"/>
                <a:gd name="T21" fmla="*/ 1131 h 1701"/>
                <a:gd name="T22" fmla="*/ 2492 w 3614"/>
                <a:gd name="T23" fmla="*/ 1115 h 1701"/>
                <a:gd name="T24" fmla="*/ 2897 w 3614"/>
                <a:gd name="T25" fmla="*/ 1307 h 1701"/>
                <a:gd name="T26" fmla="*/ 2912 w 3614"/>
                <a:gd name="T27" fmla="*/ 1349 h 1701"/>
                <a:gd name="T28" fmla="*/ 2870 w 3614"/>
                <a:gd name="T29" fmla="*/ 1365 h 1701"/>
                <a:gd name="T30" fmla="*/ 2175 w 3614"/>
                <a:gd name="T31" fmla="*/ 1036 h 1701"/>
                <a:gd name="T32" fmla="*/ 1770 w 3614"/>
                <a:gd name="T33" fmla="*/ 845 h 1701"/>
                <a:gd name="T34" fmla="*/ 1755 w 3614"/>
                <a:gd name="T35" fmla="*/ 802 h 1701"/>
                <a:gd name="T36" fmla="*/ 1798 w 3614"/>
                <a:gd name="T37" fmla="*/ 787 h 1701"/>
                <a:gd name="T38" fmla="*/ 2203 w 3614"/>
                <a:gd name="T39" fmla="*/ 978 h 1701"/>
                <a:gd name="T40" fmla="*/ 2218 w 3614"/>
                <a:gd name="T41" fmla="*/ 1021 h 1701"/>
                <a:gd name="T42" fmla="*/ 2175 w 3614"/>
                <a:gd name="T43" fmla="*/ 1036 h 1701"/>
                <a:gd name="T44" fmla="*/ 1481 w 3614"/>
                <a:gd name="T45" fmla="*/ 708 h 1701"/>
                <a:gd name="T46" fmla="*/ 1076 w 3614"/>
                <a:gd name="T47" fmla="*/ 516 h 1701"/>
                <a:gd name="T48" fmla="*/ 1061 w 3614"/>
                <a:gd name="T49" fmla="*/ 474 h 1701"/>
                <a:gd name="T50" fmla="*/ 1104 w 3614"/>
                <a:gd name="T51" fmla="*/ 458 h 1701"/>
                <a:gd name="T52" fmla="*/ 1509 w 3614"/>
                <a:gd name="T53" fmla="*/ 650 h 1701"/>
                <a:gd name="T54" fmla="*/ 1524 w 3614"/>
                <a:gd name="T55" fmla="*/ 693 h 1701"/>
                <a:gd name="T56" fmla="*/ 1481 w 3614"/>
                <a:gd name="T57" fmla="*/ 708 h 1701"/>
                <a:gd name="T58" fmla="*/ 787 w 3614"/>
                <a:gd name="T59" fmla="*/ 379 h 1701"/>
                <a:gd name="T60" fmla="*/ 382 w 3614"/>
                <a:gd name="T61" fmla="*/ 188 h 1701"/>
                <a:gd name="T62" fmla="*/ 367 w 3614"/>
                <a:gd name="T63" fmla="*/ 145 h 1701"/>
                <a:gd name="T64" fmla="*/ 409 w 3614"/>
                <a:gd name="T65" fmla="*/ 130 h 1701"/>
                <a:gd name="T66" fmla="*/ 814 w 3614"/>
                <a:gd name="T67" fmla="*/ 322 h 1701"/>
                <a:gd name="T68" fmla="*/ 830 w 3614"/>
                <a:gd name="T69" fmla="*/ 364 h 1701"/>
                <a:gd name="T70" fmla="*/ 787 w 3614"/>
                <a:gd name="T71" fmla="*/ 379 h 1701"/>
                <a:gd name="T72" fmla="*/ 104 w 3614"/>
                <a:gd name="T73" fmla="*/ 64 h 1701"/>
                <a:gd name="T74" fmla="*/ 32 w 3614"/>
                <a:gd name="T75" fmla="*/ 64 h 1701"/>
                <a:gd name="T76" fmla="*/ 0 w 3614"/>
                <a:gd name="T77" fmla="*/ 32 h 1701"/>
                <a:gd name="T78" fmla="*/ 32 w 3614"/>
                <a:gd name="T79" fmla="*/ 0 h 1701"/>
                <a:gd name="T80" fmla="*/ 104 w 3614"/>
                <a:gd name="T81" fmla="*/ 0 h 1701"/>
                <a:gd name="T82" fmla="*/ 136 w 3614"/>
                <a:gd name="T83" fmla="*/ 32 h 1701"/>
                <a:gd name="T84" fmla="*/ 104 w 3614"/>
                <a:gd name="T85" fmla="*/ 64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4" h="1701">
                  <a:moveTo>
                    <a:pt x="3564" y="1693"/>
                  </a:moveTo>
                  <a:lnTo>
                    <a:pt x="3159" y="1502"/>
                  </a:lnTo>
                  <a:lnTo>
                    <a:pt x="3159" y="1502"/>
                  </a:lnTo>
                  <a:cubicBezTo>
                    <a:pt x="3143" y="1494"/>
                    <a:pt x="3136" y="1475"/>
                    <a:pt x="3144" y="1459"/>
                  </a:cubicBezTo>
                  <a:cubicBezTo>
                    <a:pt x="3151" y="1443"/>
                    <a:pt x="3170" y="1436"/>
                    <a:pt x="3186" y="1444"/>
                  </a:cubicBezTo>
                  <a:lnTo>
                    <a:pt x="3591" y="1635"/>
                  </a:lnTo>
                  <a:cubicBezTo>
                    <a:pt x="3607" y="1643"/>
                    <a:pt x="3614" y="1662"/>
                    <a:pt x="3607" y="1678"/>
                  </a:cubicBezTo>
                  <a:cubicBezTo>
                    <a:pt x="3599" y="1694"/>
                    <a:pt x="3580" y="1701"/>
                    <a:pt x="3564" y="1693"/>
                  </a:cubicBezTo>
                  <a:close/>
                  <a:moveTo>
                    <a:pt x="2870" y="1365"/>
                  </a:moveTo>
                  <a:lnTo>
                    <a:pt x="2465" y="1173"/>
                  </a:lnTo>
                  <a:cubicBezTo>
                    <a:pt x="2449" y="1166"/>
                    <a:pt x="2442" y="1147"/>
                    <a:pt x="2449" y="1131"/>
                  </a:cubicBezTo>
                  <a:cubicBezTo>
                    <a:pt x="2457" y="1115"/>
                    <a:pt x="2476" y="1108"/>
                    <a:pt x="2492" y="1115"/>
                  </a:cubicBezTo>
                  <a:lnTo>
                    <a:pt x="2897" y="1307"/>
                  </a:lnTo>
                  <a:cubicBezTo>
                    <a:pt x="2913" y="1314"/>
                    <a:pt x="2920" y="1334"/>
                    <a:pt x="2912" y="1349"/>
                  </a:cubicBezTo>
                  <a:cubicBezTo>
                    <a:pt x="2905" y="1365"/>
                    <a:pt x="2886" y="1372"/>
                    <a:pt x="2870" y="1365"/>
                  </a:cubicBezTo>
                  <a:close/>
                  <a:moveTo>
                    <a:pt x="2175" y="1036"/>
                  </a:moveTo>
                  <a:lnTo>
                    <a:pt x="1770" y="845"/>
                  </a:lnTo>
                  <a:cubicBezTo>
                    <a:pt x="1755" y="837"/>
                    <a:pt x="1748" y="818"/>
                    <a:pt x="1755" y="802"/>
                  </a:cubicBezTo>
                  <a:cubicBezTo>
                    <a:pt x="1763" y="786"/>
                    <a:pt x="1782" y="779"/>
                    <a:pt x="1798" y="787"/>
                  </a:cubicBezTo>
                  <a:lnTo>
                    <a:pt x="2203" y="978"/>
                  </a:lnTo>
                  <a:cubicBezTo>
                    <a:pt x="2219" y="986"/>
                    <a:pt x="2226" y="1005"/>
                    <a:pt x="2218" y="1021"/>
                  </a:cubicBezTo>
                  <a:cubicBezTo>
                    <a:pt x="2211" y="1037"/>
                    <a:pt x="2191" y="1044"/>
                    <a:pt x="2175" y="1036"/>
                  </a:cubicBezTo>
                  <a:close/>
                  <a:moveTo>
                    <a:pt x="1481" y="708"/>
                  </a:moveTo>
                  <a:lnTo>
                    <a:pt x="1076" y="516"/>
                  </a:lnTo>
                  <a:cubicBezTo>
                    <a:pt x="1060" y="509"/>
                    <a:pt x="1053" y="490"/>
                    <a:pt x="1061" y="474"/>
                  </a:cubicBezTo>
                  <a:cubicBezTo>
                    <a:pt x="1069" y="458"/>
                    <a:pt x="1088" y="451"/>
                    <a:pt x="1104" y="458"/>
                  </a:cubicBezTo>
                  <a:lnTo>
                    <a:pt x="1509" y="650"/>
                  </a:lnTo>
                  <a:cubicBezTo>
                    <a:pt x="1525" y="658"/>
                    <a:pt x="1531" y="677"/>
                    <a:pt x="1524" y="693"/>
                  </a:cubicBezTo>
                  <a:cubicBezTo>
                    <a:pt x="1516" y="709"/>
                    <a:pt x="1497" y="715"/>
                    <a:pt x="1481" y="708"/>
                  </a:cubicBezTo>
                  <a:close/>
                  <a:moveTo>
                    <a:pt x="787" y="379"/>
                  </a:moveTo>
                  <a:lnTo>
                    <a:pt x="382" y="188"/>
                  </a:lnTo>
                  <a:cubicBezTo>
                    <a:pt x="366" y="180"/>
                    <a:pt x="359" y="161"/>
                    <a:pt x="367" y="145"/>
                  </a:cubicBezTo>
                  <a:cubicBezTo>
                    <a:pt x="374" y="129"/>
                    <a:pt x="393" y="122"/>
                    <a:pt x="409" y="130"/>
                  </a:cubicBezTo>
                  <a:lnTo>
                    <a:pt x="814" y="322"/>
                  </a:lnTo>
                  <a:cubicBezTo>
                    <a:pt x="830" y="329"/>
                    <a:pt x="837" y="348"/>
                    <a:pt x="830" y="364"/>
                  </a:cubicBezTo>
                  <a:cubicBezTo>
                    <a:pt x="822" y="380"/>
                    <a:pt x="803" y="387"/>
                    <a:pt x="787" y="379"/>
                  </a:cubicBezTo>
                  <a:close/>
                  <a:moveTo>
                    <a:pt x="104" y="64"/>
                  </a:moveTo>
                  <a:lnTo>
                    <a:pt x="32" y="64"/>
                  </a:ln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lnTo>
                    <a:pt x="104" y="0"/>
                  </a:lnTo>
                  <a:cubicBezTo>
                    <a:pt x="122" y="0"/>
                    <a:pt x="136" y="15"/>
                    <a:pt x="136" y="32"/>
                  </a:cubicBezTo>
                  <a:cubicBezTo>
                    <a:pt x="136" y="50"/>
                    <a:pt x="122" y="64"/>
                    <a:pt x="104" y="64"/>
                  </a:cubicBezTo>
                  <a:close/>
                </a:path>
              </a:pathLst>
            </a:custGeom>
            <a:solidFill>
              <a:srgbClr val="A5A5A5"/>
            </a:solidFill>
            <a:ln w="0" cap="flat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257">
              <a:extLst>
                <a:ext uri="{FF2B5EF4-FFF2-40B4-BE49-F238E27FC236}">
                  <a16:creationId xmlns:a16="http://schemas.microsoft.com/office/drawing/2014/main" id="{82805FFC-4FAC-4509-AB76-7C065AC6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" y="2488"/>
              <a:ext cx="53" cy="37"/>
            </a:xfrm>
            <a:custGeom>
              <a:avLst/>
              <a:gdLst>
                <a:gd name="T0" fmla="*/ 15 w 53"/>
                <a:gd name="T1" fmla="*/ 0 h 37"/>
                <a:gd name="T2" fmla="*/ 53 w 53"/>
                <a:gd name="T3" fmla="*/ 37 h 37"/>
                <a:gd name="T4" fmla="*/ 0 w 53"/>
                <a:gd name="T5" fmla="*/ 30 h 37"/>
                <a:gd name="T6" fmla="*/ 15 w 53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7">
                  <a:moveTo>
                    <a:pt x="15" y="0"/>
                  </a:moveTo>
                  <a:lnTo>
                    <a:pt x="53" y="37"/>
                  </a:lnTo>
                  <a:lnTo>
                    <a:pt x="0" y="3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258">
              <a:extLst>
                <a:ext uri="{FF2B5EF4-FFF2-40B4-BE49-F238E27FC236}">
                  <a16:creationId xmlns:a16="http://schemas.microsoft.com/office/drawing/2014/main" id="{E3B32063-ABF6-4BEE-8578-6709F74E0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2187"/>
              <a:ext cx="50" cy="34"/>
            </a:xfrm>
            <a:custGeom>
              <a:avLst/>
              <a:gdLst>
                <a:gd name="T0" fmla="*/ 50 w 50"/>
                <a:gd name="T1" fmla="*/ 34 h 34"/>
                <a:gd name="T2" fmla="*/ 0 w 50"/>
                <a:gd name="T3" fmla="*/ 17 h 34"/>
                <a:gd name="T4" fmla="*/ 50 w 50"/>
                <a:gd name="T5" fmla="*/ 0 h 34"/>
                <a:gd name="T6" fmla="*/ 50 w 50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4">
                  <a:moveTo>
                    <a:pt x="50" y="34"/>
                  </a:moveTo>
                  <a:lnTo>
                    <a:pt x="0" y="17"/>
                  </a:lnTo>
                  <a:lnTo>
                    <a:pt x="50" y="0"/>
                  </a:lnTo>
                  <a:lnTo>
                    <a:pt x="50" y="3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1" name="Picture 261">
              <a:extLst>
                <a:ext uri="{FF2B5EF4-FFF2-40B4-BE49-F238E27FC236}">
                  <a16:creationId xmlns:a16="http://schemas.microsoft.com/office/drawing/2014/main" id="{13C59360-13FF-437F-886B-31DBF1447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728"/>
              <a:ext cx="133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" name="Picture 262">
              <a:extLst>
                <a:ext uri="{FF2B5EF4-FFF2-40B4-BE49-F238E27FC236}">
                  <a16:creationId xmlns:a16="http://schemas.microsoft.com/office/drawing/2014/main" id="{A1F275E4-EFD4-4883-99B8-2B987E278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" y="587"/>
              <a:ext cx="1336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3" name="Freeform 263">
              <a:extLst>
                <a:ext uri="{FF2B5EF4-FFF2-40B4-BE49-F238E27FC236}">
                  <a16:creationId xmlns:a16="http://schemas.microsoft.com/office/drawing/2014/main" id="{8E93BC7E-473B-4658-A59F-BEF2879D92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2" y="1561"/>
              <a:ext cx="826" cy="649"/>
            </a:xfrm>
            <a:custGeom>
              <a:avLst/>
              <a:gdLst>
                <a:gd name="T0" fmla="*/ 151 w 8953"/>
                <a:gd name="T1" fmla="*/ 771 h 7044"/>
                <a:gd name="T2" fmla="*/ 34 w 8953"/>
                <a:gd name="T3" fmla="*/ 964 h 7044"/>
                <a:gd name="T4" fmla="*/ 9 w 8953"/>
                <a:gd name="T5" fmla="*/ 417 h 7044"/>
                <a:gd name="T6" fmla="*/ 129 w 8953"/>
                <a:gd name="T7" fmla="*/ 64 h 7044"/>
                <a:gd name="T8" fmla="*/ 244 w 8953"/>
                <a:gd name="T9" fmla="*/ 1866 h 7044"/>
                <a:gd name="T10" fmla="*/ 330 w 8953"/>
                <a:gd name="T11" fmla="*/ 2413 h 7044"/>
                <a:gd name="T12" fmla="*/ 216 w 8953"/>
                <a:gd name="T13" fmla="*/ 2497 h 7044"/>
                <a:gd name="T14" fmla="*/ 171 w 8953"/>
                <a:gd name="T15" fmla="*/ 2251 h 7044"/>
                <a:gd name="T16" fmla="*/ 95 w 8953"/>
                <a:gd name="T17" fmla="*/ 1696 h 7044"/>
                <a:gd name="T18" fmla="*/ 213 w 8953"/>
                <a:gd name="T19" fmla="*/ 1592 h 7044"/>
                <a:gd name="T20" fmla="*/ 548 w 8953"/>
                <a:gd name="T21" fmla="*/ 3300 h 7044"/>
                <a:gd name="T22" fmla="*/ 732 w 8953"/>
                <a:gd name="T23" fmla="*/ 3807 h 7044"/>
                <a:gd name="T24" fmla="*/ 667 w 8953"/>
                <a:gd name="T25" fmla="*/ 3976 h 7044"/>
                <a:gd name="T26" fmla="*/ 483 w 8953"/>
                <a:gd name="T27" fmla="*/ 3512 h 7044"/>
                <a:gd name="T28" fmla="*/ 363 w 8953"/>
                <a:gd name="T29" fmla="*/ 3124 h 7044"/>
                <a:gd name="T30" fmla="*/ 1080 w 8953"/>
                <a:gd name="T31" fmla="*/ 4480 h 7044"/>
                <a:gd name="T32" fmla="*/ 1354 w 8953"/>
                <a:gd name="T33" fmla="*/ 4868 h 7044"/>
                <a:gd name="T34" fmla="*/ 1627 w 8953"/>
                <a:gd name="T35" fmla="*/ 5168 h 7044"/>
                <a:gd name="T36" fmla="*/ 1495 w 8953"/>
                <a:gd name="T37" fmla="*/ 5218 h 7044"/>
                <a:gd name="T38" fmla="*/ 1143 w 8953"/>
                <a:gd name="T39" fmla="*/ 4802 h 7044"/>
                <a:gd name="T40" fmla="*/ 991 w 8953"/>
                <a:gd name="T41" fmla="*/ 4461 h 7044"/>
                <a:gd name="T42" fmla="*/ 2174 w 8953"/>
                <a:gd name="T43" fmla="*/ 5615 h 7044"/>
                <a:gd name="T44" fmla="*/ 2723 w 8953"/>
                <a:gd name="T45" fmla="*/ 5929 h 7044"/>
                <a:gd name="T46" fmla="*/ 2827 w 8953"/>
                <a:gd name="T47" fmla="*/ 6118 h 7044"/>
                <a:gd name="T48" fmla="*/ 2281 w 8953"/>
                <a:gd name="T49" fmla="*/ 5834 h 7044"/>
                <a:gd name="T50" fmla="*/ 2022 w 8953"/>
                <a:gd name="T51" fmla="*/ 5585 h 7044"/>
                <a:gd name="T52" fmla="*/ 3554 w 8953"/>
                <a:gd name="T53" fmla="*/ 6264 h 7044"/>
                <a:gd name="T54" fmla="*/ 4236 w 8953"/>
                <a:gd name="T55" fmla="*/ 6458 h 7044"/>
                <a:gd name="T56" fmla="*/ 4296 w 8953"/>
                <a:gd name="T57" fmla="*/ 6604 h 7044"/>
                <a:gd name="T58" fmla="*/ 3738 w 8953"/>
                <a:gd name="T59" fmla="*/ 6456 h 7044"/>
                <a:gd name="T60" fmla="*/ 3389 w 8953"/>
                <a:gd name="T61" fmla="*/ 6274 h 7044"/>
                <a:gd name="T62" fmla="*/ 4956 w 8953"/>
                <a:gd name="T63" fmla="*/ 6611 h 7044"/>
                <a:gd name="T64" fmla="*/ 5701 w 8953"/>
                <a:gd name="T65" fmla="*/ 6725 h 7044"/>
                <a:gd name="T66" fmla="*/ 5815 w 8953"/>
                <a:gd name="T67" fmla="*/ 6868 h 7044"/>
                <a:gd name="T68" fmla="*/ 5181 w 8953"/>
                <a:gd name="T69" fmla="*/ 6779 h 7044"/>
                <a:gd name="T70" fmla="*/ 4874 w 8953"/>
                <a:gd name="T71" fmla="*/ 6660 h 7044"/>
                <a:gd name="T72" fmla="*/ 6714 w 8953"/>
                <a:gd name="T73" fmla="*/ 6828 h 7044"/>
                <a:gd name="T74" fmla="*/ 7417 w 8953"/>
                <a:gd name="T75" fmla="*/ 6936 h 7044"/>
                <a:gd name="T76" fmla="*/ 6704 w 8953"/>
                <a:gd name="T77" fmla="*/ 6956 h 7044"/>
                <a:gd name="T78" fmla="*/ 6465 w 8953"/>
                <a:gd name="T79" fmla="*/ 6808 h 7044"/>
                <a:gd name="T80" fmla="*/ 8461 w 8953"/>
                <a:gd name="T81" fmla="*/ 6908 h 7044"/>
                <a:gd name="T82" fmla="*/ 8953 w 8953"/>
                <a:gd name="T83" fmla="*/ 6980 h 7044"/>
                <a:gd name="T84" fmla="*/ 8458 w 8953"/>
                <a:gd name="T85" fmla="*/ 7036 h 7044"/>
                <a:gd name="T86" fmla="*/ 7929 w 8953"/>
                <a:gd name="T87" fmla="*/ 6957 h 7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53" h="7044">
                  <a:moveTo>
                    <a:pt x="129" y="64"/>
                  </a:moveTo>
                  <a:lnTo>
                    <a:pt x="137" y="415"/>
                  </a:lnTo>
                  <a:lnTo>
                    <a:pt x="151" y="771"/>
                  </a:lnTo>
                  <a:lnTo>
                    <a:pt x="162" y="957"/>
                  </a:lnTo>
                  <a:cubicBezTo>
                    <a:pt x="164" y="992"/>
                    <a:pt x="137" y="1022"/>
                    <a:pt x="102" y="1024"/>
                  </a:cubicBezTo>
                  <a:cubicBezTo>
                    <a:pt x="66" y="1026"/>
                    <a:pt x="36" y="999"/>
                    <a:pt x="34" y="964"/>
                  </a:cubicBezTo>
                  <a:lnTo>
                    <a:pt x="34" y="964"/>
                  </a:lnTo>
                  <a:lnTo>
                    <a:pt x="23" y="776"/>
                  </a:lnTo>
                  <a:lnTo>
                    <a:pt x="9" y="417"/>
                  </a:lnTo>
                  <a:lnTo>
                    <a:pt x="1" y="66"/>
                  </a:lnTo>
                  <a:cubicBezTo>
                    <a:pt x="0" y="31"/>
                    <a:pt x="28" y="2"/>
                    <a:pt x="64" y="1"/>
                  </a:cubicBezTo>
                  <a:cubicBezTo>
                    <a:pt x="99" y="0"/>
                    <a:pt x="128" y="28"/>
                    <a:pt x="129" y="64"/>
                  </a:cubicBezTo>
                  <a:close/>
                  <a:moveTo>
                    <a:pt x="213" y="1592"/>
                  </a:moveTo>
                  <a:lnTo>
                    <a:pt x="222" y="1682"/>
                  </a:lnTo>
                  <a:lnTo>
                    <a:pt x="244" y="1866"/>
                  </a:lnTo>
                  <a:lnTo>
                    <a:pt x="269" y="2049"/>
                  </a:lnTo>
                  <a:lnTo>
                    <a:pt x="298" y="2231"/>
                  </a:lnTo>
                  <a:lnTo>
                    <a:pt x="330" y="2413"/>
                  </a:lnTo>
                  <a:lnTo>
                    <a:pt x="341" y="2472"/>
                  </a:lnTo>
                  <a:cubicBezTo>
                    <a:pt x="348" y="2507"/>
                    <a:pt x="326" y="2540"/>
                    <a:pt x="291" y="2547"/>
                  </a:cubicBezTo>
                  <a:cubicBezTo>
                    <a:pt x="256" y="2554"/>
                    <a:pt x="223" y="2532"/>
                    <a:pt x="216" y="2497"/>
                  </a:cubicBezTo>
                  <a:lnTo>
                    <a:pt x="216" y="2497"/>
                  </a:lnTo>
                  <a:lnTo>
                    <a:pt x="203" y="2435"/>
                  </a:lnTo>
                  <a:lnTo>
                    <a:pt x="171" y="2251"/>
                  </a:lnTo>
                  <a:lnTo>
                    <a:pt x="143" y="2066"/>
                  </a:lnTo>
                  <a:lnTo>
                    <a:pt x="117" y="1881"/>
                  </a:lnTo>
                  <a:lnTo>
                    <a:pt x="95" y="1696"/>
                  </a:lnTo>
                  <a:lnTo>
                    <a:pt x="85" y="1605"/>
                  </a:lnTo>
                  <a:cubicBezTo>
                    <a:pt x="82" y="1570"/>
                    <a:pt x="107" y="1538"/>
                    <a:pt x="143" y="1535"/>
                  </a:cubicBezTo>
                  <a:cubicBezTo>
                    <a:pt x="178" y="1531"/>
                    <a:pt x="209" y="1556"/>
                    <a:pt x="213" y="1592"/>
                  </a:cubicBezTo>
                  <a:close/>
                  <a:moveTo>
                    <a:pt x="486" y="3091"/>
                  </a:moveTo>
                  <a:lnTo>
                    <a:pt x="496" y="3126"/>
                  </a:lnTo>
                  <a:lnTo>
                    <a:pt x="548" y="3300"/>
                  </a:lnTo>
                  <a:lnTo>
                    <a:pt x="604" y="3472"/>
                  </a:lnTo>
                  <a:lnTo>
                    <a:pt x="666" y="3641"/>
                  </a:lnTo>
                  <a:lnTo>
                    <a:pt x="732" y="3807"/>
                  </a:lnTo>
                  <a:lnTo>
                    <a:pt x="784" y="3925"/>
                  </a:lnTo>
                  <a:cubicBezTo>
                    <a:pt x="798" y="3957"/>
                    <a:pt x="784" y="3995"/>
                    <a:pt x="751" y="4009"/>
                  </a:cubicBezTo>
                  <a:cubicBezTo>
                    <a:pt x="719" y="4023"/>
                    <a:pt x="681" y="4008"/>
                    <a:pt x="667" y="3976"/>
                  </a:cubicBezTo>
                  <a:lnTo>
                    <a:pt x="614" y="3854"/>
                  </a:lnTo>
                  <a:lnTo>
                    <a:pt x="545" y="3684"/>
                  </a:lnTo>
                  <a:lnTo>
                    <a:pt x="483" y="3512"/>
                  </a:lnTo>
                  <a:lnTo>
                    <a:pt x="425" y="3337"/>
                  </a:lnTo>
                  <a:lnTo>
                    <a:pt x="372" y="3160"/>
                  </a:lnTo>
                  <a:lnTo>
                    <a:pt x="363" y="3124"/>
                  </a:lnTo>
                  <a:cubicBezTo>
                    <a:pt x="353" y="3090"/>
                    <a:pt x="374" y="3055"/>
                    <a:pt x="408" y="3046"/>
                  </a:cubicBezTo>
                  <a:cubicBezTo>
                    <a:pt x="442" y="3036"/>
                    <a:pt x="477" y="3057"/>
                    <a:pt x="486" y="3091"/>
                  </a:cubicBezTo>
                  <a:close/>
                  <a:moveTo>
                    <a:pt x="1080" y="4480"/>
                  </a:moveTo>
                  <a:lnTo>
                    <a:pt x="1147" y="4585"/>
                  </a:lnTo>
                  <a:lnTo>
                    <a:pt x="1247" y="4728"/>
                  </a:lnTo>
                  <a:lnTo>
                    <a:pt x="1354" y="4868"/>
                  </a:lnTo>
                  <a:lnTo>
                    <a:pt x="1468" y="5002"/>
                  </a:lnTo>
                  <a:lnTo>
                    <a:pt x="1588" y="5130"/>
                  </a:lnTo>
                  <a:lnTo>
                    <a:pt x="1627" y="5168"/>
                  </a:lnTo>
                  <a:cubicBezTo>
                    <a:pt x="1653" y="5193"/>
                    <a:pt x="1653" y="5234"/>
                    <a:pt x="1628" y="5259"/>
                  </a:cubicBezTo>
                  <a:cubicBezTo>
                    <a:pt x="1604" y="5284"/>
                    <a:pt x="1563" y="5285"/>
                    <a:pt x="1538" y="5260"/>
                  </a:cubicBezTo>
                  <a:lnTo>
                    <a:pt x="1495" y="5218"/>
                  </a:lnTo>
                  <a:lnTo>
                    <a:pt x="1370" y="5084"/>
                  </a:lnTo>
                  <a:lnTo>
                    <a:pt x="1253" y="4945"/>
                  </a:lnTo>
                  <a:lnTo>
                    <a:pt x="1143" y="4802"/>
                  </a:lnTo>
                  <a:lnTo>
                    <a:pt x="1039" y="4654"/>
                  </a:lnTo>
                  <a:lnTo>
                    <a:pt x="972" y="4549"/>
                  </a:lnTo>
                  <a:cubicBezTo>
                    <a:pt x="953" y="4520"/>
                    <a:pt x="962" y="4480"/>
                    <a:pt x="991" y="4461"/>
                  </a:cubicBezTo>
                  <a:cubicBezTo>
                    <a:pt x="1021" y="4442"/>
                    <a:pt x="1061" y="4451"/>
                    <a:pt x="1080" y="4480"/>
                  </a:cubicBezTo>
                  <a:close/>
                  <a:moveTo>
                    <a:pt x="2111" y="5570"/>
                  </a:moveTo>
                  <a:lnTo>
                    <a:pt x="2174" y="5615"/>
                  </a:lnTo>
                  <a:lnTo>
                    <a:pt x="2349" y="5725"/>
                  </a:lnTo>
                  <a:lnTo>
                    <a:pt x="2532" y="5830"/>
                  </a:lnTo>
                  <a:lnTo>
                    <a:pt x="2723" y="5929"/>
                  </a:lnTo>
                  <a:lnTo>
                    <a:pt x="2882" y="6003"/>
                  </a:lnTo>
                  <a:cubicBezTo>
                    <a:pt x="2914" y="6017"/>
                    <a:pt x="2927" y="6056"/>
                    <a:pt x="2912" y="6088"/>
                  </a:cubicBezTo>
                  <a:cubicBezTo>
                    <a:pt x="2897" y="6120"/>
                    <a:pt x="2859" y="6133"/>
                    <a:pt x="2827" y="6118"/>
                  </a:cubicBezTo>
                  <a:lnTo>
                    <a:pt x="2665" y="6042"/>
                  </a:lnTo>
                  <a:lnTo>
                    <a:pt x="2469" y="5941"/>
                  </a:lnTo>
                  <a:lnTo>
                    <a:pt x="2281" y="5834"/>
                  </a:lnTo>
                  <a:lnTo>
                    <a:pt x="2100" y="5719"/>
                  </a:lnTo>
                  <a:lnTo>
                    <a:pt x="2037" y="5675"/>
                  </a:lnTo>
                  <a:cubicBezTo>
                    <a:pt x="2009" y="5654"/>
                    <a:pt x="2002" y="5614"/>
                    <a:pt x="2022" y="5585"/>
                  </a:cubicBezTo>
                  <a:cubicBezTo>
                    <a:pt x="2043" y="5557"/>
                    <a:pt x="2083" y="5550"/>
                    <a:pt x="2111" y="5570"/>
                  </a:cubicBezTo>
                  <a:close/>
                  <a:moveTo>
                    <a:pt x="3470" y="6235"/>
                  </a:moveTo>
                  <a:lnTo>
                    <a:pt x="3554" y="6264"/>
                  </a:lnTo>
                  <a:lnTo>
                    <a:pt x="3777" y="6334"/>
                  </a:lnTo>
                  <a:lnTo>
                    <a:pt x="4004" y="6399"/>
                  </a:lnTo>
                  <a:lnTo>
                    <a:pt x="4236" y="6458"/>
                  </a:lnTo>
                  <a:lnTo>
                    <a:pt x="4325" y="6479"/>
                  </a:lnTo>
                  <a:cubicBezTo>
                    <a:pt x="4360" y="6487"/>
                    <a:pt x="4381" y="6522"/>
                    <a:pt x="4373" y="6556"/>
                  </a:cubicBezTo>
                  <a:cubicBezTo>
                    <a:pt x="4365" y="6590"/>
                    <a:pt x="4330" y="6612"/>
                    <a:pt x="4296" y="6604"/>
                  </a:cubicBezTo>
                  <a:lnTo>
                    <a:pt x="4205" y="6582"/>
                  </a:lnTo>
                  <a:lnTo>
                    <a:pt x="3969" y="6522"/>
                  </a:lnTo>
                  <a:lnTo>
                    <a:pt x="3738" y="6456"/>
                  </a:lnTo>
                  <a:lnTo>
                    <a:pt x="3512" y="6385"/>
                  </a:lnTo>
                  <a:lnTo>
                    <a:pt x="3428" y="6356"/>
                  </a:lnTo>
                  <a:cubicBezTo>
                    <a:pt x="3395" y="6344"/>
                    <a:pt x="3377" y="6308"/>
                    <a:pt x="3389" y="6274"/>
                  </a:cubicBezTo>
                  <a:cubicBezTo>
                    <a:pt x="3401" y="6241"/>
                    <a:pt x="3437" y="6223"/>
                    <a:pt x="3470" y="6235"/>
                  </a:cubicBezTo>
                  <a:close/>
                  <a:moveTo>
                    <a:pt x="4949" y="6609"/>
                  </a:moveTo>
                  <a:lnTo>
                    <a:pt x="4956" y="6611"/>
                  </a:lnTo>
                  <a:lnTo>
                    <a:pt x="5202" y="6653"/>
                  </a:lnTo>
                  <a:lnTo>
                    <a:pt x="5451" y="6691"/>
                  </a:lnTo>
                  <a:lnTo>
                    <a:pt x="5701" y="6725"/>
                  </a:lnTo>
                  <a:lnTo>
                    <a:pt x="5831" y="6741"/>
                  </a:lnTo>
                  <a:cubicBezTo>
                    <a:pt x="5866" y="6745"/>
                    <a:pt x="5891" y="6777"/>
                    <a:pt x="5887" y="6812"/>
                  </a:cubicBezTo>
                  <a:cubicBezTo>
                    <a:pt x="5882" y="6847"/>
                    <a:pt x="5850" y="6872"/>
                    <a:pt x="5815" y="6868"/>
                  </a:cubicBezTo>
                  <a:lnTo>
                    <a:pt x="5684" y="6852"/>
                  </a:lnTo>
                  <a:lnTo>
                    <a:pt x="5431" y="6817"/>
                  </a:lnTo>
                  <a:lnTo>
                    <a:pt x="5181" y="6779"/>
                  </a:lnTo>
                  <a:lnTo>
                    <a:pt x="4932" y="6736"/>
                  </a:lnTo>
                  <a:lnTo>
                    <a:pt x="4925" y="6735"/>
                  </a:lnTo>
                  <a:cubicBezTo>
                    <a:pt x="4890" y="6728"/>
                    <a:pt x="4868" y="6695"/>
                    <a:pt x="4874" y="6660"/>
                  </a:cubicBezTo>
                  <a:cubicBezTo>
                    <a:pt x="4881" y="6625"/>
                    <a:pt x="4914" y="6603"/>
                    <a:pt x="4949" y="6609"/>
                  </a:cubicBezTo>
                  <a:close/>
                  <a:moveTo>
                    <a:pt x="6465" y="6808"/>
                  </a:moveTo>
                  <a:lnTo>
                    <a:pt x="6714" y="6828"/>
                  </a:lnTo>
                  <a:lnTo>
                    <a:pt x="7221" y="6862"/>
                  </a:lnTo>
                  <a:lnTo>
                    <a:pt x="7356" y="6869"/>
                  </a:lnTo>
                  <a:cubicBezTo>
                    <a:pt x="7392" y="6870"/>
                    <a:pt x="7419" y="6900"/>
                    <a:pt x="7417" y="6936"/>
                  </a:cubicBezTo>
                  <a:cubicBezTo>
                    <a:pt x="7416" y="6971"/>
                    <a:pt x="7386" y="6998"/>
                    <a:pt x="7350" y="6997"/>
                  </a:cubicBezTo>
                  <a:lnTo>
                    <a:pt x="7213" y="6990"/>
                  </a:lnTo>
                  <a:lnTo>
                    <a:pt x="6704" y="6956"/>
                  </a:lnTo>
                  <a:lnTo>
                    <a:pt x="6454" y="6935"/>
                  </a:lnTo>
                  <a:cubicBezTo>
                    <a:pt x="6419" y="6932"/>
                    <a:pt x="6393" y="6901"/>
                    <a:pt x="6396" y="6866"/>
                  </a:cubicBezTo>
                  <a:cubicBezTo>
                    <a:pt x="6399" y="6831"/>
                    <a:pt x="6430" y="6805"/>
                    <a:pt x="6465" y="6808"/>
                  </a:cubicBezTo>
                  <a:close/>
                  <a:moveTo>
                    <a:pt x="7995" y="6896"/>
                  </a:moveTo>
                  <a:lnTo>
                    <a:pt x="8218" y="6903"/>
                  </a:lnTo>
                  <a:lnTo>
                    <a:pt x="8461" y="6908"/>
                  </a:lnTo>
                  <a:lnTo>
                    <a:pt x="8701" y="6913"/>
                  </a:lnTo>
                  <a:lnTo>
                    <a:pt x="8889" y="6915"/>
                  </a:lnTo>
                  <a:cubicBezTo>
                    <a:pt x="8925" y="6916"/>
                    <a:pt x="8953" y="6945"/>
                    <a:pt x="8953" y="6980"/>
                  </a:cubicBezTo>
                  <a:cubicBezTo>
                    <a:pt x="8952" y="7016"/>
                    <a:pt x="8923" y="7044"/>
                    <a:pt x="8888" y="7043"/>
                  </a:cubicBezTo>
                  <a:lnTo>
                    <a:pt x="8699" y="7041"/>
                  </a:lnTo>
                  <a:lnTo>
                    <a:pt x="8458" y="7036"/>
                  </a:lnTo>
                  <a:lnTo>
                    <a:pt x="8214" y="7031"/>
                  </a:lnTo>
                  <a:lnTo>
                    <a:pt x="7991" y="7023"/>
                  </a:lnTo>
                  <a:cubicBezTo>
                    <a:pt x="7955" y="7022"/>
                    <a:pt x="7928" y="6993"/>
                    <a:pt x="7929" y="6957"/>
                  </a:cubicBezTo>
                  <a:cubicBezTo>
                    <a:pt x="7930" y="6922"/>
                    <a:pt x="7960" y="6894"/>
                    <a:pt x="7995" y="6896"/>
                  </a:cubicBezTo>
                  <a:close/>
                </a:path>
              </a:pathLst>
            </a:custGeom>
            <a:solidFill>
              <a:srgbClr val="DA2B2C"/>
            </a:solidFill>
            <a:ln w="0" cap="flat">
              <a:solidFill>
                <a:srgbClr val="DA2B2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64">
              <a:extLst>
                <a:ext uri="{FF2B5EF4-FFF2-40B4-BE49-F238E27FC236}">
                  <a16:creationId xmlns:a16="http://schemas.microsoft.com/office/drawing/2014/main" id="{A7E0BEA2-8026-468E-B8AC-FCFB353AA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486"/>
              <a:ext cx="60" cy="88"/>
            </a:xfrm>
            <a:custGeom>
              <a:avLst/>
              <a:gdLst>
                <a:gd name="T0" fmla="*/ 0 w 60"/>
                <a:gd name="T1" fmla="*/ 88 h 88"/>
                <a:gd name="T2" fmla="*/ 29 w 60"/>
                <a:gd name="T3" fmla="*/ 0 h 88"/>
                <a:gd name="T4" fmla="*/ 60 w 60"/>
                <a:gd name="T5" fmla="*/ 88 h 88"/>
                <a:gd name="T6" fmla="*/ 0 w 60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8">
                  <a:moveTo>
                    <a:pt x="0" y="88"/>
                  </a:moveTo>
                  <a:lnTo>
                    <a:pt x="29" y="0"/>
                  </a:lnTo>
                  <a:lnTo>
                    <a:pt x="6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DA2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5">
              <a:extLst>
                <a:ext uri="{FF2B5EF4-FFF2-40B4-BE49-F238E27FC236}">
                  <a16:creationId xmlns:a16="http://schemas.microsoft.com/office/drawing/2014/main" id="{5DA28A19-DD6D-4878-BACE-061AF9849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175"/>
              <a:ext cx="89" cy="59"/>
            </a:xfrm>
            <a:custGeom>
              <a:avLst/>
              <a:gdLst>
                <a:gd name="T0" fmla="*/ 0 w 89"/>
                <a:gd name="T1" fmla="*/ 0 h 59"/>
                <a:gd name="T2" fmla="*/ 89 w 89"/>
                <a:gd name="T3" fmla="*/ 29 h 59"/>
                <a:gd name="T4" fmla="*/ 0 w 89"/>
                <a:gd name="T5" fmla="*/ 59 h 59"/>
                <a:gd name="T6" fmla="*/ 0 w 8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59">
                  <a:moveTo>
                    <a:pt x="0" y="0"/>
                  </a:moveTo>
                  <a:lnTo>
                    <a:pt x="89" y="2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66">
              <a:extLst>
                <a:ext uri="{FF2B5EF4-FFF2-40B4-BE49-F238E27FC236}">
                  <a16:creationId xmlns:a16="http://schemas.microsoft.com/office/drawing/2014/main" id="{2F4C323E-2BB5-4D37-A38C-5B14C68644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562"/>
              <a:ext cx="12" cy="236"/>
            </a:xfrm>
            <a:custGeom>
              <a:avLst/>
              <a:gdLst>
                <a:gd name="T0" fmla="*/ 128 w 128"/>
                <a:gd name="T1" fmla="*/ 64 h 2560"/>
                <a:gd name="T2" fmla="*/ 128 w 128"/>
                <a:gd name="T3" fmla="*/ 960 h 2560"/>
                <a:gd name="T4" fmla="*/ 64 w 128"/>
                <a:gd name="T5" fmla="*/ 1024 h 2560"/>
                <a:gd name="T6" fmla="*/ 0 w 128"/>
                <a:gd name="T7" fmla="*/ 960 h 2560"/>
                <a:gd name="T8" fmla="*/ 0 w 128"/>
                <a:gd name="T9" fmla="*/ 64 h 2560"/>
                <a:gd name="T10" fmla="*/ 64 w 128"/>
                <a:gd name="T11" fmla="*/ 0 h 2560"/>
                <a:gd name="T12" fmla="*/ 128 w 128"/>
                <a:gd name="T13" fmla="*/ 64 h 2560"/>
                <a:gd name="T14" fmla="*/ 128 w 128"/>
                <a:gd name="T15" fmla="*/ 1600 h 2560"/>
                <a:gd name="T16" fmla="*/ 128 w 128"/>
                <a:gd name="T17" fmla="*/ 2496 h 2560"/>
                <a:gd name="T18" fmla="*/ 64 w 128"/>
                <a:gd name="T19" fmla="*/ 2560 h 2560"/>
                <a:gd name="T20" fmla="*/ 0 w 128"/>
                <a:gd name="T21" fmla="*/ 2496 h 2560"/>
                <a:gd name="T22" fmla="*/ 0 w 128"/>
                <a:gd name="T23" fmla="*/ 1600 h 2560"/>
                <a:gd name="T24" fmla="*/ 64 w 128"/>
                <a:gd name="T25" fmla="*/ 1536 h 2560"/>
                <a:gd name="T26" fmla="*/ 128 w 128"/>
                <a:gd name="T27" fmla="*/ 1600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560">
                  <a:moveTo>
                    <a:pt x="128" y="64"/>
                  </a:moveTo>
                  <a:lnTo>
                    <a:pt x="128" y="960"/>
                  </a:lnTo>
                  <a:cubicBezTo>
                    <a:pt x="128" y="995"/>
                    <a:pt x="99" y="1024"/>
                    <a:pt x="64" y="1024"/>
                  </a:cubicBezTo>
                  <a:cubicBezTo>
                    <a:pt x="29" y="1024"/>
                    <a:pt x="0" y="995"/>
                    <a:pt x="0" y="960"/>
                  </a:cubicBezTo>
                  <a:lnTo>
                    <a:pt x="0" y="64"/>
                  </a:ln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8" y="28"/>
                    <a:pt x="128" y="64"/>
                  </a:cubicBezTo>
                  <a:close/>
                  <a:moveTo>
                    <a:pt x="128" y="1600"/>
                  </a:moveTo>
                  <a:lnTo>
                    <a:pt x="128" y="2496"/>
                  </a:lnTo>
                  <a:cubicBezTo>
                    <a:pt x="128" y="2531"/>
                    <a:pt x="99" y="2560"/>
                    <a:pt x="64" y="2560"/>
                  </a:cubicBezTo>
                  <a:cubicBezTo>
                    <a:pt x="29" y="2560"/>
                    <a:pt x="0" y="2531"/>
                    <a:pt x="0" y="2496"/>
                  </a:cubicBezTo>
                  <a:lnTo>
                    <a:pt x="0" y="1600"/>
                  </a:lnTo>
                  <a:cubicBezTo>
                    <a:pt x="0" y="1564"/>
                    <a:pt x="29" y="1536"/>
                    <a:pt x="64" y="1536"/>
                  </a:cubicBezTo>
                  <a:cubicBezTo>
                    <a:pt x="99" y="1536"/>
                    <a:pt x="128" y="1564"/>
                    <a:pt x="128" y="1600"/>
                  </a:cubicBezTo>
                  <a:close/>
                </a:path>
              </a:pathLst>
            </a:custGeom>
            <a:solidFill>
              <a:srgbClr val="C62324"/>
            </a:solidFill>
            <a:ln w="0" cap="flat">
              <a:solidFill>
                <a:srgbClr val="C623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67">
              <a:extLst>
                <a:ext uri="{FF2B5EF4-FFF2-40B4-BE49-F238E27FC236}">
                  <a16:creationId xmlns:a16="http://schemas.microsoft.com/office/drawing/2014/main" id="{1BEF5D72-5AA6-4E29-A0DB-96FBB1A0C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1487"/>
              <a:ext cx="60" cy="88"/>
            </a:xfrm>
            <a:custGeom>
              <a:avLst/>
              <a:gdLst>
                <a:gd name="T0" fmla="*/ 0 w 60"/>
                <a:gd name="T1" fmla="*/ 88 h 88"/>
                <a:gd name="T2" fmla="*/ 30 w 60"/>
                <a:gd name="T3" fmla="*/ 0 h 88"/>
                <a:gd name="T4" fmla="*/ 60 w 60"/>
                <a:gd name="T5" fmla="*/ 88 h 88"/>
                <a:gd name="T6" fmla="*/ 0 w 60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8">
                  <a:moveTo>
                    <a:pt x="0" y="88"/>
                  </a:moveTo>
                  <a:lnTo>
                    <a:pt x="30" y="0"/>
                  </a:lnTo>
                  <a:lnTo>
                    <a:pt x="6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62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268">
              <a:extLst>
                <a:ext uri="{FF2B5EF4-FFF2-40B4-BE49-F238E27FC236}">
                  <a16:creationId xmlns:a16="http://schemas.microsoft.com/office/drawing/2014/main" id="{C2A55880-18DC-4D93-A54B-EBEA2D993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1787"/>
              <a:ext cx="60" cy="88"/>
            </a:xfrm>
            <a:custGeom>
              <a:avLst/>
              <a:gdLst>
                <a:gd name="T0" fmla="*/ 60 w 60"/>
                <a:gd name="T1" fmla="*/ 0 h 88"/>
                <a:gd name="T2" fmla="*/ 30 w 60"/>
                <a:gd name="T3" fmla="*/ 88 h 88"/>
                <a:gd name="T4" fmla="*/ 0 w 60"/>
                <a:gd name="T5" fmla="*/ 0 h 88"/>
                <a:gd name="T6" fmla="*/ 60 w 60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8">
                  <a:moveTo>
                    <a:pt x="60" y="0"/>
                  </a:moveTo>
                  <a:lnTo>
                    <a:pt x="30" y="88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62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269">
              <a:extLst>
                <a:ext uri="{FF2B5EF4-FFF2-40B4-BE49-F238E27FC236}">
                  <a16:creationId xmlns:a16="http://schemas.microsoft.com/office/drawing/2014/main" id="{A13A22CA-E918-40AC-B7E1-0FE52DF69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2" y="1544"/>
              <a:ext cx="767" cy="669"/>
            </a:xfrm>
            <a:custGeom>
              <a:avLst/>
              <a:gdLst>
                <a:gd name="T0" fmla="*/ 4129 w 4154"/>
                <a:gd name="T1" fmla="*/ 186 h 3633"/>
                <a:gd name="T2" fmla="*/ 4087 w 4154"/>
                <a:gd name="T3" fmla="*/ 437 h 3633"/>
                <a:gd name="T4" fmla="*/ 4016 w 4154"/>
                <a:gd name="T5" fmla="*/ 470 h 3633"/>
                <a:gd name="T6" fmla="*/ 4039 w 4154"/>
                <a:gd name="T7" fmla="*/ 339 h 3633"/>
                <a:gd name="T8" fmla="*/ 4078 w 4154"/>
                <a:gd name="T9" fmla="*/ 101 h 3633"/>
                <a:gd name="T10" fmla="*/ 4151 w 4154"/>
                <a:gd name="T11" fmla="*/ 39 h 3633"/>
                <a:gd name="T12" fmla="*/ 3991 w 4154"/>
                <a:gd name="T13" fmla="*/ 911 h 3633"/>
                <a:gd name="T14" fmla="*/ 3913 w 4154"/>
                <a:gd name="T15" fmla="*/ 1218 h 3633"/>
                <a:gd name="T16" fmla="*/ 3847 w 4154"/>
                <a:gd name="T17" fmla="*/ 1216 h 3633"/>
                <a:gd name="T18" fmla="*/ 3905 w 4154"/>
                <a:gd name="T19" fmla="*/ 997 h 3633"/>
                <a:gd name="T20" fmla="*/ 3954 w 4154"/>
                <a:gd name="T21" fmla="*/ 783 h 3633"/>
                <a:gd name="T22" fmla="*/ 3815 w 4154"/>
                <a:gd name="T23" fmla="*/ 1541 h 3633"/>
                <a:gd name="T24" fmla="*/ 3704 w 4154"/>
                <a:gd name="T25" fmla="*/ 1845 h 3633"/>
                <a:gd name="T26" fmla="*/ 3613 w 4154"/>
                <a:gd name="T27" fmla="*/ 1979 h 3633"/>
                <a:gd name="T28" fmla="*/ 3644 w 4154"/>
                <a:gd name="T29" fmla="*/ 1822 h 3633"/>
                <a:gd name="T30" fmla="*/ 3755 w 4154"/>
                <a:gd name="T31" fmla="*/ 1521 h 3633"/>
                <a:gd name="T32" fmla="*/ 3515 w 4154"/>
                <a:gd name="T33" fmla="*/ 2253 h 3633"/>
                <a:gd name="T34" fmla="*/ 3349 w 4154"/>
                <a:gd name="T35" fmla="*/ 2533 h 3633"/>
                <a:gd name="T36" fmla="*/ 3230 w 4154"/>
                <a:gd name="T37" fmla="*/ 2643 h 3633"/>
                <a:gd name="T38" fmla="*/ 3295 w 4154"/>
                <a:gd name="T39" fmla="*/ 2498 h 3633"/>
                <a:gd name="T40" fmla="*/ 3459 w 4154"/>
                <a:gd name="T41" fmla="*/ 2222 h 3633"/>
                <a:gd name="T42" fmla="*/ 3066 w 4154"/>
                <a:gd name="T43" fmla="*/ 2884 h 3633"/>
                <a:gd name="T44" fmla="*/ 2849 w 4154"/>
                <a:gd name="T45" fmla="*/ 3078 h 3633"/>
                <a:gd name="T46" fmla="*/ 2671 w 4154"/>
                <a:gd name="T47" fmla="*/ 3162 h 3633"/>
                <a:gd name="T48" fmla="*/ 2809 w 4154"/>
                <a:gd name="T49" fmla="*/ 3028 h 3633"/>
                <a:gd name="T50" fmla="*/ 3021 w 4154"/>
                <a:gd name="T51" fmla="*/ 2839 h 3633"/>
                <a:gd name="T52" fmla="*/ 2431 w 4154"/>
                <a:gd name="T53" fmla="*/ 3327 h 3633"/>
                <a:gd name="T54" fmla="*/ 2222 w 4154"/>
                <a:gd name="T55" fmla="*/ 3413 h 3633"/>
                <a:gd name="T56" fmla="*/ 2005 w 4154"/>
                <a:gd name="T57" fmla="*/ 3482 h 3633"/>
                <a:gd name="T58" fmla="*/ 2009 w 4154"/>
                <a:gd name="T59" fmla="*/ 3415 h 3633"/>
                <a:gd name="T60" fmla="*/ 2293 w 4154"/>
                <a:gd name="T61" fmla="*/ 3318 h 3633"/>
                <a:gd name="T62" fmla="*/ 2446 w 4154"/>
                <a:gd name="T63" fmla="*/ 3284 h 3633"/>
                <a:gd name="T64" fmla="*/ 1629 w 4154"/>
                <a:gd name="T65" fmla="*/ 3567 h 3633"/>
                <a:gd name="T66" fmla="*/ 1329 w 4154"/>
                <a:gd name="T67" fmla="*/ 3607 h 3633"/>
                <a:gd name="T68" fmla="*/ 1238 w 4154"/>
                <a:gd name="T69" fmla="*/ 3551 h 3633"/>
                <a:gd name="T70" fmla="*/ 1519 w 4154"/>
                <a:gd name="T71" fmla="*/ 3519 h 3633"/>
                <a:gd name="T72" fmla="*/ 1717 w 4154"/>
                <a:gd name="T73" fmla="*/ 3518 h 3633"/>
                <a:gd name="T74" fmla="*/ 844 w 4154"/>
                <a:gd name="T75" fmla="*/ 3633 h 3633"/>
                <a:gd name="T76" fmla="*/ 572 w 4154"/>
                <a:gd name="T77" fmla="*/ 3630 h 3633"/>
                <a:gd name="T78" fmla="*/ 442 w 4154"/>
                <a:gd name="T79" fmla="*/ 3592 h 3633"/>
                <a:gd name="T80" fmla="*/ 573 w 4154"/>
                <a:gd name="T81" fmla="*/ 3566 h 3633"/>
                <a:gd name="T82" fmla="*/ 843 w 4154"/>
                <a:gd name="T83" fmla="*/ 3569 h 3633"/>
                <a:gd name="T84" fmla="*/ 922 w 4154"/>
                <a:gd name="T85" fmla="*/ 3632 h 3633"/>
                <a:gd name="T86" fmla="*/ 31 w 4154"/>
                <a:gd name="T87" fmla="*/ 3590 h 3633"/>
                <a:gd name="T88" fmla="*/ 104 w 4154"/>
                <a:gd name="T89" fmla="*/ 3533 h 3633"/>
                <a:gd name="T90" fmla="*/ 152 w 4154"/>
                <a:gd name="T91" fmla="*/ 3602 h 3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54" h="3633">
                  <a:moveTo>
                    <a:pt x="4151" y="39"/>
                  </a:moveTo>
                  <a:lnTo>
                    <a:pt x="4141" y="110"/>
                  </a:lnTo>
                  <a:lnTo>
                    <a:pt x="4129" y="186"/>
                  </a:lnTo>
                  <a:lnTo>
                    <a:pt x="4116" y="266"/>
                  </a:lnTo>
                  <a:lnTo>
                    <a:pt x="4103" y="350"/>
                  </a:lnTo>
                  <a:lnTo>
                    <a:pt x="4087" y="437"/>
                  </a:lnTo>
                  <a:lnTo>
                    <a:pt x="4079" y="482"/>
                  </a:lnTo>
                  <a:cubicBezTo>
                    <a:pt x="4076" y="499"/>
                    <a:pt x="4059" y="511"/>
                    <a:pt x="4042" y="508"/>
                  </a:cubicBezTo>
                  <a:cubicBezTo>
                    <a:pt x="4025" y="504"/>
                    <a:pt x="4013" y="488"/>
                    <a:pt x="4016" y="470"/>
                  </a:cubicBezTo>
                  <a:lnTo>
                    <a:pt x="4016" y="470"/>
                  </a:lnTo>
                  <a:lnTo>
                    <a:pt x="4024" y="426"/>
                  </a:lnTo>
                  <a:lnTo>
                    <a:pt x="4039" y="339"/>
                  </a:lnTo>
                  <a:lnTo>
                    <a:pt x="4053" y="256"/>
                  </a:lnTo>
                  <a:lnTo>
                    <a:pt x="4066" y="177"/>
                  </a:lnTo>
                  <a:lnTo>
                    <a:pt x="4078" y="101"/>
                  </a:lnTo>
                  <a:lnTo>
                    <a:pt x="4088" y="29"/>
                  </a:lnTo>
                  <a:cubicBezTo>
                    <a:pt x="4091" y="12"/>
                    <a:pt x="4107" y="0"/>
                    <a:pt x="4124" y="2"/>
                  </a:cubicBezTo>
                  <a:cubicBezTo>
                    <a:pt x="4142" y="5"/>
                    <a:pt x="4154" y="21"/>
                    <a:pt x="4151" y="39"/>
                  </a:cubicBezTo>
                  <a:close/>
                  <a:moveTo>
                    <a:pt x="4017" y="797"/>
                  </a:moveTo>
                  <a:lnTo>
                    <a:pt x="4014" y="812"/>
                  </a:lnTo>
                  <a:lnTo>
                    <a:pt x="3991" y="911"/>
                  </a:lnTo>
                  <a:lnTo>
                    <a:pt x="3967" y="1012"/>
                  </a:lnTo>
                  <a:lnTo>
                    <a:pt x="3941" y="1114"/>
                  </a:lnTo>
                  <a:lnTo>
                    <a:pt x="3913" y="1218"/>
                  </a:lnTo>
                  <a:lnTo>
                    <a:pt x="3909" y="1234"/>
                  </a:lnTo>
                  <a:cubicBezTo>
                    <a:pt x="3904" y="1251"/>
                    <a:pt x="3886" y="1260"/>
                    <a:pt x="3869" y="1256"/>
                  </a:cubicBezTo>
                  <a:cubicBezTo>
                    <a:pt x="3852" y="1251"/>
                    <a:pt x="3842" y="1233"/>
                    <a:pt x="3847" y="1216"/>
                  </a:cubicBezTo>
                  <a:lnTo>
                    <a:pt x="3852" y="1201"/>
                  </a:lnTo>
                  <a:lnTo>
                    <a:pt x="3879" y="1099"/>
                  </a:lnTo>
                  <a:lnTo>
                    <a:pt x="3905" y="997"/>
                  </a:lnTo>
                  <a:lnTo>
                    <a:pt x="3929" y="897"/>
                  </a:lnTo>
                  <a:lnTo>
                    <a:pt x="3951" y="799"/>
                  </a:lnTo>
                  <a:lnTo>
                    <a:pt x="3954" y="783"/>
                  </a:lnTo>
                  <a:cubicBezTo>
                    <a:pt x="3958" y="766"/>
                    <a:pt x="3975" y="755"/>
                    <a:pt x="3992" y="759"/>
                  </a:cubicBezTo>
                  <a:cubicBezTo>
                    <a:pt x="4009" y="762"/>
                    <a:pt x="4020" y="779"/>
                    <a:pt x="4017" y="797"/>
                  </a:cubicBezTo>
                  <a:close/>
                  <a:moveTo>
                    <a:pt x="3815" y="1541"/>
                  </a:moveTo>
                  <a:lnTo>
                    <a:pt x="3783" y="1637"/>
                  </a:lnTo>
                  <a:lnTo>
                    <a:pt x="3745" y="1741"/>
                  </a:lnTo>
                  <a:lnTo>
                    <a:pt x="3704" y="1845"/>
                  </a:lnTo>
                  <a:lnTo>
                    <a:pt x="3661" y="1948"/>
                  </a:lnTo>
                  <a:lnTo>
                    <a:pt x="3655" y="1963"/>
                  </a:lnTo>
                  <a:cubicBezTo>
                    <a:pt x="3648" y="1979"/>
                    <a:pt x="3629" y="1986"/>
                    <a:pt x="3613" y="1979"/>
                  </a:cubicBezTo>
                  <a:cubicBezTo>
                    <a:pt x="3597" y="1972"/>
                    <a:pt x="3589" y="1953"/>
                    <a:pt x="3596" y="1937"/>
                  </a:cubicBezTo>
                  <a:lnTo>
                    <a:pt x="3602" y="1924"/>
                  </a:lnTo>
                  <a:lnTo>
                    <a:pt x="3644" y="1822"/>
                  </a:lnTo>
                  <a:lnTo>
                    <a:pt x="3684" y="1719"/>
                  </a:lnTo>
                  <a:lnTo>
                    <a:pt x="3722" y="1616"/>
                  </a:lnTo>
                  <a:lnTo>
                    <a:pt x="3755" y="1521"/>
                  </a:lnTo>
                  <a:cubicBezTo>
                    <a:pt x="3760" y="1504"/>
                    <a:pt x="3778" y="1495"/>
                    <a:pt x="3795" y="1501"/>
                  </a:cubicBezTo>
                  <a:cubicBezTo>
                    <a:pt x="3812" y="1506"/>
                    <a:pt x="3821" y="1525"/>
                    <a:pt x="3815" y="1541"/>
                  </a:cubicBezTo>
                  <a:close/>
                  <a:moveTo>
                    <a:pt x="3515" y="2253"/>
                  </a:moveTo>
                  <a:lnTo>
                    <a:pt x="3464" y="2346"/>
                  </a:lnTo>
                  <a:lnTo>
                    <a:pt x="3408" y="2441"/>
                  </a:lnTo>
                  <a:lnTo>
                    <a:pt x="3349" y="2533"/>
                  </a:lnTo>
                  <a:lnTo>
                    <a:pt x="3287" y="2622"/>
                  </a:lnTo>
                  <a:lnTo>
                    <a:pt x="3275" y="2637"/>
                  </a:lnTo>
                  <a:cubicBezTo>
                    <a:pt x="3265" y="2651"/>
                    <a:pt x="3245" y="2654"/>
                    <a:pt x="3230" y="2643"/>
                  </a:cubicBezTo>
                  <a:cubicBezTo>
                    <a:pt x="3216" y="2632"/>
                    <a:pt x="3214" y="2612"/>
                    <a:pt x="3224" y="2598"/>
                  </a:cubicBezTo>
                  <a:lnTo>
                    <a:pt x="3234" y="2585"/>
                  </a:lnTo>
                  <a:lnTo>
                    <a:pt x="3295" y="2498"/>
                  </a:lnTo>
                  <a:lnTo>
                    <a:pt x="3353" y="2408"/>
                  </a:lnTo>
                  <a:lnTo>
                    <a:pt x="3408" y="2315"/>
                  </a:lnTo>
                  <a:lnTo>
                    <a:pt x="3459" y="2222"/>
                  </a:lnTo>
                  <a:cubicBezTo>
                    <a:pt x="3468" y="2207"/>
                    <a:pt x="3487" y="2201"/>
                    <a:pt x="3503" y="2210"/>
                  </a:cubicBezTo>
                  <a:cubicBezTo>
                    <a:pt x="3518" y="2219"/>
                    <a:pt x="3524" y="2238"/>
                    <a:pt x="3515" y="2253"/>
                  </a:cubicBezTo>
                  <a:close/>
                  <a:moveTo>
                    <a:pt x="3066" y="2884"/>
                  </a:moveTo>
                  <a:lnTo>
                    <a:pt x="3007" y="2943"/>
                  </a:lnTo>
                  <a:lnTo>
                    <a:pt x="2929" y="3014"/>
                  </a:lnTo>
                  <a:lnTo>
                    <a:pt x="2849" y="3078"/>
                  </a:lnTo>
                  <a:lnTo>
                    <a:pt x="2767" y="3138"/>
                  </a:lnTo>
                  <a:lnTo>
                    <a:pt x="2715" y="3171"/>
                  </a:lnTo>
                  <a:cubicBezTo>
                    <a:pt x="2700" y="3181"/>
                    <a:pt x="2680" y="3177"/>
                    <a:pt x="2671" y="3162"/>
                  </a:cubicBezTo>
                  <a:cubicBezTo>
                    <a:pt x="2661" y="3147"/>
                    <a:pt x="2665" y="3127"/>
                    <a:pt x="2680" y="3118"/>
                  </a:cubicBezTo>
                  <a:lnTo>
                    <a:pt x="2729" y="3086"/>
                  </a:lnTo>
                  <a:lnTo>
                    <a:pt x="2809" y="3028"/>
                  </a:lnTo>
                  <a:lnTo>
                    <a:pt x="2886" y="2966"/>
                  </a:lnTo>
                  <a:lnTo>
                    <a:pt x="2962" y="2898"/>
                  </a:lnTo>
                  <a:lnTo>
                    <a:pt x="3021" y="2839"/>
                  </a:lnTo>
                  <a:cubicBezTo>
                    <a:pt x="3033" y="2826"/>
                    <a:pt x="3054" y="2827"/>
                    <a:pt x="3066" y="2839"/>
                  </a:cubicBezTo>
                  <a:cubicBezTo>
                    <a:pt x="3079" y="2852"/>
                    <a:pt x="3079" y="2872"/>
                    <a:pt x="3066" y="2884"/>
                  </a:cubicBezTo>
                  <a:close/>
                  <a:moveTo>
                    <a:pt x="2431" y="3327"/>
                  </a:moveTo>
                  <a:lnTo>
                    <a:pt x="2412" y="3336"/>
                  </a:lnTo>
                  <a:lnTo>
                    <a:pt x="2318" y="3376"/>
                  </a:lnTo>
                  <a:lnTo>
                    <a:pt x="2222" y="3413"/>
                  </a:lnTo>
                  <a:lnTo>
                    <a:pt x="2126" y="3446"/>
                  </a:lnTo>
                  <a:lnTo>
                    <a:pt x="2028" y="3476"/>
                  </a:lnTo>
                  <a:lnTo>
                    <a:pt x="2005" y="3482"/>
                  </a:lnTo>
                  <a:cubicBezTo>
                    <a:pt x="1988" y="3487"/>
                    <a:pt x="1970" y="3477"/>
                    <a:pt x="1966" y="3460"/>
                  </a:cubicBezTo>
                  <a:cubicBezTo>
                    <a:pt x="1961" y="3443"/>
                    <a:pt x="1971" y="3425"/>
                    <a:pt x="1988" y="3421"/>
                  </a:cubicBezTo>
                  <a:lnTo>
                    <a:pt x="2009" y="3415"/>
                  </a:lnTo>
                  <a:lnTo>
                    <a:pt x="2105" y="3386"/>
                  </a:lnTo>
                  <a:lnTo>
                    <a:pt x="2200" y="3353"/>
                  </a:lnTo>
                  <a:lnTo>
                    <a:pt x="2293" y="3318"/>
                  </a:lnTo>
                  <a:lnTo>
                    <a:pt x="2384" y="3278"/>
                  </a:lnTo>
                  <a:lnTo>
                    <a:pt x="2403" y="3269"/>
                  </a:lnTo>
                  <a:cubicBezTo>
                    <a:pt x="2419" y="3262"/>
                    <a:pt x="2438" y="3268"/>
                    <a:pt x="2446" y="3284"/>
                  </a:cubicBezTo>
                  <a:cubicBezTo>
                    <a:pt x="2454" y="3300"/>
                    <a:pt x="2447" y="3319"/>
                    <a:pt x="2431" y="3327"/>
                  </a:cubicBezTo>
                  <a:close/>
                  <a:moveTo>
                    <a:pt x="1691" y="3555"/>
                  </a:moveTo>
                  <a:lnTo>
                    <a:pt x="1629" y="3567"/>
                  </a:lnTo>
                  <a:lnTo>
                    <a:pt x="1529" y="3583"/>
                  </a:lnTo>
                  <a:lnTo>
                    <a:pt x="1429" y="3596"/>
                  </a:lnTo>
                  <a:lnTo>
                    <a:pt x="1329" y="3607"/>
                  </a:lnTo>
                  <a:lnTo>
                    <a:pt x="1244" y="3615"/>
                  </a:lnTo>
                  <a:cubicBezTo>
                    <a:pt x="1227" y="3617"/>
                    <a:pt x="1211" y="3604"/>
                    <a:pt x="1209" y="3586"/>
                  </a:cubicBezTo>
                  <a:cubicBezTo>
                    <a:pt x="1208" y="3568"/>
                    <a:pt x="1221" y="3553"/>
                    <a:pt x="1238" y="3551"/>
                  </a:cubicBezTo>
                  <a:lnTo>
                    <a:pt x="1322" y="3544"/>
                  </a:lnTo>
                  <a:lnTo>
                    <a:pt x="1420" y="3533"/>
                  </a:lnTo>
                  <a:lnTo>
                    <a:pt x="1519" y="3519"/>
                  </a:lnTo>
                  <a:lnTo>
                    <a:pt x="1617" y="3504"/>
                  </a:lnTo>
                  <a:lnTo>
                    <a:pt x="1679" y="3492"/>
                  </a:lnTo>
                  <a:cubicBezTo>
                    <a:pt x="1697" y="3489"/>
                    <a:pt x="1713" y="3501"/>
                    <a:pt x="1717" y="3518"/>
                  </a:cubicBezTo>
                  <a:cubicBezTo>
                    <a:pt x="1720" y="3535"/>
                    <a:pt x="1708" y="3552"/>
                    <a:pt x="1691" y="3555"/>
                  </a:cubicBezTo>
                  <a:close/>
                  <a:moveTo>
                    <a:pt x="922" y="3632"/>
                  </a:moveTo>
                  <a:lnTo>
                    <a:pt x="844" y="3633"/>
                  </a:lnTo>
                  <a:lnTo>
                    <a:pt x="751" y="3633"/>
                  </a:lnTo>
                  <a:lnTo>
                    <a:pt x="660" y="3632"/>
                  </a:lnTo>
                  <a:lnTo>
                    <a:pt x="572" y="3630"/>
                  </a:lnTo>
                  <a:lnTo>
                    <a:pt x="485" y="3626"/>
                  </a:lnTo>
                  <a:lnTo>
                    <a:pt x="472" y="3626"/>
                  </a:lnTo>
                  <a:cubicBezTo>
                    <a:pt x="455" y="3625"/>
                    <a:pt x="441" y="3610"/>
                    <a:pt x="442" y="3592"/>
                  </a:cubicBezTo>
                  <a:cubicBezTo>
                    <a:pt x="443" y="3574"/>
                    <a:pt x="458" y="3561"/>
                    <a:pt x="476" y="3562"/>
                  </a:cubicBezTo>
                  <a:lnTo>
                    <a:pt x="488" y="3562"/>
                  </a:lnTo>
                  <a:lnTo>
                    <a:pt x="573" y="3566"/>
                  </a:lnTo>
                  <a:lnTo>
                    <a:pt x="661" y="3568"/>
                  </a:lnTo>
                  <a:lnTo>
                    <a:pt x="751" y="3569"/>
                  </a:lnTo>
                  <a:lnTo>
                    <a:pt x="843" y="3569"/>
                  </a:lnTo>
                  <a:lnTo>
                    <a:pt x="921" y="3568"/>
                  </a:lnTo>
                  <a:cubicBezTo>
                    <a:pt x="939" y="3568"/>
                    <a:pt x="953" y="3582"/>
                    <a:pt x="954" y="3599"/>
                  </a:cubicBezTo>
                  <a:cubicBezTo>
                    <a:pt x="954" y="3617"/>
                    <a:pt x="940" y="3632"/>
                    <a:pt x="922" y="3632"/>
                  </a:cubicBezTo>
                  <a:close/>
                  <a:moveTo>
                    <a:pt x="152" y="3602"/>
                  </a:moveTo>
                  <a:lnTo>
                    <a:pt x="98" y="3597"/>
                  </a:lnTo>
                  <a:lnTo>
                    <a:pt x="31" y="3590"/>
                  </a:lnTo>
                  <a:cubicBezTo>
                    <a:pt x="13" y="3588"/>
                    <a:pt x="0" y="3572"/>
                    <a:pt x="2" y="3554"/>
                  </a:cubicBezTo>
                  <a:cubicBezTo>
                    <a:pt x="4" y="3537"/>
                    <a:pt x="20" y="3524"/>
                    <a:pt x="37" y="3526"/>
                  </a:cubicBezTo>
                  <a:lnTo>
                    <a:pt x="104" y="3533"/>
                  </a:lnTo>
                  <a:lnTo>
                    <a:pt x="158" y="3538"/>
                  </a:lnTo>
                  <a:cubicBezTo>
                    <a:pt x="176" y="3540"/>
                    <a:pt x="188" y="3556"/>
                    <a:pt x="187" y="3573"/>
                  </a:cubicBezTo>
                  <a:cubicBezTo>
                    <a:pt x="185" y="3591"/>
                    <a:pt x="169" y="3604"/>
                    <a:pt x="152" y="3602"/>
                  </a:cubicBezTo>
                  <a:close/>
                </a:path>
              </a:pathLst>
            </a:custGeom>
            <a:solidFill>
              <a:srgbClr val="C62324"/>
            </a:solidFill>
            <a:ln w="0" cap="flat">
              <a:solidFill>
                <a:srgbClr val="C623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270">
              <a:extLst>
                <a:ext uri="{FF2B5EF4-FFF2-40B4-BE49-F238E27FC236}">
                  <a16:creationId xmlns:a16="http://schemas.microsoft.com/office/drawing/2014/main" id="{DC887D10-8BE6-4445-B7D7-BAFD50B2D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" y="1470"/>
              <a:ext cx="58" cy="92"/>
            </a:xfrm>
            <a:custGeom>
              <a:avLst/>
              <a:gdLst>
                <a:gd name="T0" fmla="*/ 0 w 58"/>
                <a:gd name="T1" fmla="*/ 82 h 92"/>
                <a:gd name="T2" fmla="*/ 44 w 58"/>
                <a:gd name="T3" fmla="*/ 0 h 92"/>
                <a:gd name="T4" fmla="*/ 58 w 58"/>
                <a:gd name="T5" fmla="*/ 92 h 92"/>
                <a:gd name="T6" fmla="*/ 0 w 58"/>
                <a:gd name="T7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92">
                  <a:moveTo>
                    <a:pt x="0" y="82"/>
                  </a:moveTo>
                  <a:lnTo>
                    <a:pt x="44" y="0"/>
                  </a:lnTo>
                  <a:lnTo>
                    <a:pt x="58" y="9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62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271">
              <a:extLst>
                <a:ext uri="{FF2B5EF4-FFF2-40B4-BE49-F238E27FC236}">
                  <a16:creationId xmlns:a16="http://schemas.microsoft.com/office/drawing/2014/main" id="{DB2B2787-D284-438B-9ECD-5BC042FA3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2171"/>
              <a:ext cx="92" cy="58"/>
            </a:xfrm>
            <a:custGeom>
              <a:avLst/>
              <a:gdLst>
                <a:gd name="T0" fmla="*/ 83 w 92"/>
                <a:gd name="T1" fmla="*/ 58 h 58"/>
                <a:gd name="T2" fmla="*/ 0 w 92"/>
                <a:gd name="T3" fmla="*/ 16 h 58"/>
                <a:gd name="T4" fmla="*/ 92 w 92"/>
                <a:gd name="T5" fmla="*/ 0 h 58"/>
                <a:gd name="T6" fmla="*/ 83 w 92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58">
                  <a:moveTo>
                    <a:pt x="83" y="58"/>
                  </a:moveTo>
                  <a:lnTo>
                    <a:pt x="0" y="16"/>
                  </a:lnTo>
                  <a:lnTo>
                    <a:pt x="92" y="0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rgbClr val="C62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1" name="图片 540">
            <a:extLst>
              <a:ext uri="{FF2B5EF4-FFF2-40B4-BE49-F238E27FC236}">
                <a16:creationId xmlns:a16="http://schemas.microsoft.com/office/drawing/2014/main" id="{9343BCBD-E356-4FCC-B388-D092AB497FE0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98" y="2983513"/>
            <a:ext cx="2429061" cy="112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2" name="文本框 541">
            <a:extLst>
              <a:ext uri="{FF2B5EF4-FFF2-40B4-BE49-F238E27FC236}">
                <a16:creationId xmlns:a16="http://schemas.microsoft.com/office/drawing/2014/main" id="{7AF77290-6267-4846-8F5A-FDD83F53F383}"/>
              </a:ext>
            </a:extLst>
          </p:cNvPr>
          <p:cNvSpPr txBox="1"/>
          <p:nvPr/>
        </p:nvSpPr>
        <p:spPr>
          <a:xfrm>
            <a:off x="503250" y="693674"/>
            <a:ext cx="2870466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lvl="0" defTabSz="914377"/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Stand-alone system structure</a:t>
            </a:r>
          </a:p>
        </p:txBody>
      </p:sp>
    </p:spTree>
    <p:extLst>
      <p:ext uri="{BB962C8B-B14F-4D97-AF65-F5344CB8AC3E}">
        <p14:creationId xmlns:p14="http://schemas.microsoft.com/office/powerpoint/2010/main" val="40345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D80D83B-6F2F-419F-B8F2-7A0EBC22A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17" y="3566685"/>
            <a:ext cx="3783855" cy="1753585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3CAF1F0-B91B-4D4D-B1FD-A97227891BDB}"/>
              </a:ext>
            </a:extLst>
          </p:cNvPr>
          <p:cNvGrpSpPr/>
          <p:nvPr/>
        </p:nvGrpSpPr>
        <p:grpSpPr>
          <a:xfrm>
            <a:off x="985074" y="1266126"/>
            <a:ext cx="4617361" cy="4981736"/>
            <a:chOff x="1285724" y="1132698"/>
            <a:chExt cx="3463021" cy="3736303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780EB9D-D1C4-4D17-9895-78F58B082E8D}"/>
                </a:ext>
              </a:extLst>
            </p:cNvPr>
            <p:cNvCxnSpPr/>
            <p:nvPr/>
          </p:nvCxnSpPr>
          <p:spPr>
            <a:xfrm flipH="1" flipV="1">
              <a:off x="2424702" y="2804846"/>
              <a:ext cx="10275" cy="955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肘形连接符 22">
              <a:extLst>
                <a:ext uri="{FF2B5EF4-FFF2-40B4-BE49-F238E27FC236}">
                  <a16:creationId xmlns:a16="http://schemas.microsoft.com/office/drawing/2014/main" id="{C9307EB6-7625-431D-BB77-8CB11890A386}"/>
                </a:ext>
              </a:extLst>
            </p:cNvPr>
            <p:cNvCxnSpPr/>
            <p:nvPr/>
          </p:nvCxnSpPr>
          <p:spPr>
            <a:xfrm rot="16200000" flipV="1">
              <a:off x="2025213" y="2405356"/>
              <a:ext cx="413351" cy="385629"/>
            </a:xfrm>
            <a:prstGeom prst="bentConnector3">
              <a:avLst>
                <a:gd name="adj1" fmla="val 28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AE400A8-C355-4916-854A-3DAF6942CF70}"/>
                </a:ext>
              </a:extLst>
            </p:cNvPr>
            <p:cNvCxnSpPr/>
            <p:nvPr/>
          </p:nvCxnSpPr>
          <p:spPr>
            <a:xfrm flipV="1">
              <a:off x="2558265" y="2804847"/>
              <a:ext cx="10274" cy="1047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肘形连接符 27">
              <a:extLst>
                <a:ext uri="{FF2B5EF4-FFF2-40B4-BE49-F238E27FC236}">
                  <a16:creationId xmlns:a16="http://schemas.microsoft.com/office/drawing/2014/main" id="{43196085-DBAB-4830-AD37-815B6AE370CE}"/>
                </a:ext>
              </a:extLst>
            </p:cNvPr>
            <p:cNvCxnSpPr/>
            <p:nvPr/>
          </p:nvCxnSpPr>
          <p:spPr>
            <a:xfrm flipV="1">
              <a:off x="2568539" y="2391495"/>
              <a:ext cx="1268005" cy="41335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C9C9052-5E1B-4E96-B89D-9287C312A894}"/>
                </a:ext>
              </a:extLst>
            </p:cNvPr>
            <p:cNvSpPr txBox="1"/>
            <p:nvPr/>
          </p:nvSpPr>
          <p:spPr>
            <a:xfrm>
              <a:off x="1567062" y="1132698"/>
              <a:ext cx="85764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33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LCD 1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935A44B-F2D4-4E8E-8E3B-B8B8D9458D89}"/>
                </a:ext>
              </a:extLst>
            </p:cNvPr>
            <p:cNvSpPr txBox="1"/>
            <p:nvPr/>
          </p:nvSpPr>
          <p:spPr>
            <a:xfrm>
              <a:off x="3407724" y="1132699"/>
              <a:ext cx="85764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33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LCD 2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DB4BE55-394E-462F-AAE7-B26B25D6FDAA}"/>
                </a:ext>
              </a:extLst>
            </p:cNvPr>
            <p:cNvSpPr txBox="1"/>
            <p:nvPr/>
          </p:nvSpPr>
          <p:spPr>
            <a:xfrm>
              <a:off x="1285724" y="2461131"/>
              <a:ext cx="764524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HDMI1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2F5619E-AEEB-423A-A59F-4A9BA4A405C4}"/>
                </a:ext>
              </a:extLst>
            </p:cNvPr>
            <p:cNvSpPr txBox="1"/>
            <p:nvPr/>
          </p:nvSpPr>
          <p:spPr>
            <a:xfrm>
              <a:off x="3841079" y="2459670"/>
              <a:ext cx="74547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HDMI2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85FEDAA-8189-4CA1-813E-4F82E4EFD5AF}"/>
                </a:ext>
              </a:extLst>
            </p:cNvPr>
            <p:cNvSpPr txBox="1"/>
            <p:nvPr/>
          </p:nvSpPr>
          <p:spPr>
            <a:xfrm>
              <a:off x="1451248" y="4061087"/>
              <a:ext cx="3297497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89" indent="-457189">
                <a:buFont typeface="Wingdings" panose="05000000000000000000" pitchFamily="2" charset="2"/>
                <a:buChar char="Ø"/>
              </a:pPr>
              <a:r>
                <a:rPr lang="en-US" altLang="zh-CN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Built-in 2-screen 16-channel 1080p decoding capability. </a:t>
              </a:r>
            </a:p>
            <a:p>
              <a:pPr marL="457189" indent="-457189">
                <a:buFont typeface="Wingdings" panose="05000000000000000000" pitchFamily="2" charset="2"/>
                <a:buChar char="Ø"/>
              </a:pPr>
              <a:r>
                <a:rPr lang="en-US" altLang="zh-CN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The function of simple combination and control can be realized. 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73704E91-1678-4E66-BB5F-9CAF5E976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64" y="3482562"/>
            <a:ext cx="3643901" cy="2049695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152754A3-EA8C-4F1C-97B3-469E24007DC5}"/>
              </a:ext>
            </a:extLst>
          </p:cNvPr>
          <p:cNvCxnSpPr/>
          <p:nvPr/>
        </p:nvCxnSpPr>
        <p:spPr>
          <a:xfrm flipV="1">
            <a:off x="8370013" y="3022331"/>
            <a:ext cx="0" cy="934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8B6C956-71A2-4A59-83DB-5F017C8F480C}"/>
              </a:ext>
            </a:extLst>
          </p:cNvPr>
          <p:cNvCxnSpPr/>
          <p:nvPr/>
        </p:nvCxnSpPr>
        <p:spPr>
          <a:xfrm flipV="1">
            <a:off x="8588252" y="3022331"/>
            <a:ext cx="0" cy="1249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64CA716-AD8E-4043-A2BC-D8D19E550DAA}"/>
              </a:ext>
            </a:extLst>
          </p:cNvPr>
          <p:cNvCxnSpPr/>
          <p:nvPr/>
        </p:nvCxnSpPr>
        <p:spPr>
          <a:xfrm flipH="1" flipV="1">
            <a:off x="8835776" y="3022329"/>
            <a:ext cx="13699" cy="159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3E32584-5EA0-4120-8CDC-3E6F64362038}"/>
              </a:ext>
            </a:extLst>
          </p:cNvPr>
          <p:cNvCxnSpPr/>
          <p:nvPr/>
        </p:nvCxnSpPr>
        <p:spPr>
          <a:xfrm flipV="1">
            <a:off x="9089204" y="3022331"/>
            <a:ext cx="0" cy="934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97F807B-5747-4D69-932C-B8882C792962}"/>
              </a:ext>
            </a:extLst>
          </p:cNvPr>
          <p:cNvCxnSpPr/>
          <p:nvPr/>
        </p:nvCxnSpPr>
        <p:spPr>
          <a:xfrm flipV="1">
            <a:off x="9370032" y="3022328"/>
            <a:ext cx="0" cy="1249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CAFFBFC1-CDD1-4504-9037-1AF8FC96F3E1}"/>
              </a:ext>
            </a:extLst>
          </p:cNvPr>
          <p:cNvCxnSpPr/>
          <p:nvPr/>
        </p:nvCxnSpPr>
        <p:spPr>
          <a:xfrm flipV="1">
            <a:off x="9616611" y="3022329"/>
            <a:ext cx="0" cy="1592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DCEAACAD-2907-4C88-98C2-AE21E342624C}"/>
              </a:ext>
            </a:extLst>
          </p:cNvPr>
          <p:cNvSpPr txBox="1"/>
          <p:nvPr/>
        </p:nvSpPr>
        <p:spPr>
          <a:xfrm>
            <a:off x="6911063" y="5216785"/>
            <a:ext cx="4566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3 decode boards can be inserted, each with 1 in and 6 out. 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Expand to a maximum of 20 screens, 160 channels, 1080p. 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Decoding board model: TC-ND926S5-C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F3BFA79-B31A-4FC2-9EB9-91BAE13216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46" y="1765062"/>
            <a:ext cx="4643337" cy="118674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D598A12-BDEA-4D8B-899F-C0A0CC0B41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80" y="1765062"/>
            <a:ext cx="1932467" cy="116856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D38ACF9-CDE8-4907-8518-3827CE97F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65" y="1765061"/>
            <a:ext cx="1921772" cy="116856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93CF46-9833-47AF-BAEB-94E761CF74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1C1307D2-9641-4E47-87B7-F11891AA745B}"/>
              </a:ext>
            </a:extLst>
          </p:cNvPr>
          <p:cNvGrpSpPr/>
          <p:nvPr/>
        </p:nvGrpSpPr>
        <p:grpSpPr>
          <a:xfrm>
            <a:off x="74676" y="297345"/>
            <a:ext cx="8946638" cy="579009"/>
            <a:chOff x="-12700" y="528200"/>
            <a:chExt cx="8946638" cy="579009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903AA85-A272-4F11-8E03-37334A3C69C3}"/>
                </a:ext>
              </a:extLst>
            </p:cNvPr>
            <p:cNvSpPr txBox="1"/>
            <p:nvPr/>
          </p:nvSpPr>
          <p:spPr>
            <a:xfrm>
              <a:off x="463094" y="528200"/>
              <a:ext cx="8470844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defTabSz="914377"/>
              <a:r>
                <a:rPr lang="en-US" altLang="zh-CN" sz="32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Stand-alone management system structure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12D41A0B-2B43-4419-BDDC-E2B680876958}"/>
                </a:ext>
              </a:extLst>
            </p:cNvPr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C6F8194F-1503-4EF0-9994-3B21A42E019F}"/>
              </a:ext>
            </a:extLst>
          </p:cNvPr>
          <p:cNvSpPr txBox="1"/>
          <p:nvPr/>
        </p:nvSpPr>
        <p:spPr>
          <a:xfrm>
            <a:off x="550470" y="800440"/>
            <a:ext cx="2994026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lvl="0" defTabSz="914377"/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Stand-alone video wall control</a:t>
            </a:r>
          </a:p>
        </p:txBody>
      </p:sp>
    </p:spTree>
    <p:extLst>
      <p:ext uri="{BB962C8B-B14F-4D97-AF65-F5344CB8AC3E}">
        <p14:creationId xmlns:p14="http://schemas.microsoft.com/office/powerpoint/2010/main" val="31263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3"/>
          <p:cNvSpPr txBox="1">
            <a:spLocks/>
          </p:cNvSpPr>
          <p:nvPr/>
        </p:nvSpPr>
        <p:spPr>
          <a:xfrm>
            <a:off x="2003988" y="1573298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7">
              <a:spcBef>
                <a:spcPct val="20000"/>
              </a:spcBef>
              <a:defRPr/>
            </a:pPr>
            <a:r>
              <a:rPr lang="en-US" sz="4800" dirty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4923724" y="1573298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7">
              <a:spcBef>
                <a:spcPct val="20000"/>
              </a:spcBef>
              <a:defRPr/>
            </a:pPr>
            <a:r>
              <a:rPr lang="en-US" sz="48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7822438" y="1573298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7">
              <a:spcBef>
                <a:spcPct val="20000"/>
              </a:spcBef>
              <a:defRPr/>
            </a:pPr>
            <a:r>
              <a:rPr lang="en-US" sz="48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7" name="Text Placeholder 3"/>
          <p:cNvSpPr txBox="1">
            <a:spLocks/>
          </p:cNvSpPr>
          <p:nvPr/>
        </p:nvSpPr>
        <p:spPr>
          <a:xfrm>
            <a:off x="2003988" y="3809314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7">
              <a:spcBef>
                <a:spcPct val="20000"/>
              </a:spcBef>
              <a:defRPr/>
            </a:pPr>
            <a:r>
              <a:rPr lang="en-US" sz="48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Text Placeholder 3"/>
          <p:cNvSpPr txBox="1">
            <a:spLocks/>
          </p:cNvSpPr>
          <p:nvPr/>
        </p:nvSpPr>
        <p:spPr>
          <a:xfrm>
            <a:off x="4909630" y="3809314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7">
              <a:spcBef>
                <a:spcPct val="20000"/>
              </a:spcBef>
              <a:defRPr/>
            </a:pPr>
            <a:r>
              <a:rPr lang="en-US" sz="48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Text Placeholder 3"/>
          <p:cNvSpPr txBox="1">
            <a:spLocks/>
          </p:cNvSpPr>
          <p:nvPr/>
        </p:nvSpPr>
        <p:spPr>
          <a:xfrm>
            <a:off x="7867281" y="3809314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7">
              <a:spcBef>
                <a:spcPct val="20000"/>
              </a:spcBef>
              <a:defRPr/>
            </a:pPr>
            <a:r>
              <a:rPr lang="en-US" sz="4800" dirty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61" name="Straight Connector 25"/>
          <p:cNvCxnSpPr/>
          <p:nvPr/>
        </p:nvCxnSpPr>
        <p:spPr>
          <a:xfrm>
            <a:off x="2814271" y="1919174"/>
            <a:ext cx="1958535" cy="0"/>
          </a:xfrm>
          <a:prstGeom prst="line">
            <a:avLst/>
          </a:prstGeom>
          <a:ln w="38100" cap="rnd">
            <a:solidFill>
              <a:srgbClr val="29B9A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4"/>
          <p:cNvCxnSpPr/>
          <p:nvPr/>
        </p:nvCxnSpPr>
        <p:spPr>
          <a:xfrm>
            <a:off x="5774219" y="1919174"/>
            <a:ext cx="1958535" cy="0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9"/>
          <p:cNvCxnSpPr/>
          <p:nvPr/>
        </p:nvCxnSpPr>
        <p:spPr>
          <a:xfrm>
            <a:off x="8711270" y="1919174"/>
            <a:ext cx="1958535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4"/>
          <p:cNvCxnSpPr/>
          <p:nvPr/>
        </p:nvCxnSpPr>
        <p:spPr>
          <a:xfrm rot="5400000">
            <a:off x="8503655" y="2013726"/>
            <a:ext cx="2260700" cy="2071596"/>
          </a:xfrm>
          <a:prstGeom prst="bentConnector3">
            <a:avLst>
              <a:gd name="adj1" fmla="val 100560"/>
            </a:avLst>
          </a:prstGeom>
          <a:ln w="38100">
            <a:solidFill>
              <a:srgbClr val="F8D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7"/>
          <p:cNvCxnSpPr/>
          <p:nvPr/>
        </p:nvCxnSpPr>
        <p:spPr>
          <a:xfrm flipH="1">
            <a:off x="5732434" y="4179874"/>
            <a:ext cx="1958535" cy="0"/>
          </a:xfrm>
          <a:prstGeom prst="line">
            <a:avLst/>
          </a:prstGeom>
          <a:ln w="38100" cap="rnd">
            <a:solidFill>
              <a:srgbClr val="84CBC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8"/>
          <p:cNvCxnSpPr/>
          <p:nvPr/>
        </p:nvCxnSpPr>
        <p:spPr>
          <a:xfrm flipH="1">
            <a:off x="2772486" y="4179874"/>
            <a:ext cx="1958535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0" y="587120"/>
            <a:ext cx="9008228" cy="520091"/>
            <a:chOff x="-12700" y="587118"/>
            <a:chExt cx="9008228" cy="520091"/>
          </a:xfrm>
        </p:grpSpPr>
        <p:sp>
          <p:nvSpPr>
            <p:cNvPr id="79" name="文本框 78"/>
            <p:cNvSpPr txBox="1"/>
            <p:nvPr/>
          </p:nvSpPr>
          <p:spPr>
            <a:xfrm>
              <a:off x="524683" y="613307"/>
              <a:ext cx="8470845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defTabSz="914377"/>
              <a:r>
                <a:rPr lang="en-US" altLang="zh-CN" sz="32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Stand-alone management system structure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1939362" y="2266642"/>
            <a:ext cx="2768818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All-round management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939362" y="2622247"/>
            <a:ext cx="2925427" cy="13415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Integration with storage, decoder, video wall controller, alarm and intelligence. Easy to install.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884492" y="2478055"/>
            <a:ext cx="3005395" cy="13415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bandwidth capacity: up to 512Mbps</a:t>
            </a:r>
          </a:p>
          <a:p>
            <a:pPr algn="just" defTabSz="914377">
              <a:lnSpc>
                <a:spcPct val="130000"/>
              </a:lnSpc>
            </a:pPr>
            <a:r>
              <a:rPr lang="sv-SE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 processor 64 bit, RAM 8GB,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video input 256-ch*2MP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843459" y="2622247"/>
            <a:ext cx="2826344" cy="13415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NVR could be connected with 21 screens, display 160-ch 1080p video stream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939362" y="4825494"/>
            <a:ext cx="2768818" cy="102143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Centralized video wall management, remote control decoding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927763" y="4825494"/>
            <a:ext cx="2556060" cy="102143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Checkpoint management</a:t>
            </a:r>
          </a:p>
          <a:p>
            <a:pPr algn="just" defTabSz="914377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 VCA management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843459" y="4825494"/>
            <a:ext cx="2826344" cy="70134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RAID</a:t>
            </a:r>
          </a:p>
          <a:p>
            <a:pPr algn="just" defTabSz="914377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1+1 redundant power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D47F1F5-198C-40AA-9E7C-575A51F2A280}"/>
              </a:ext>
            </a:extLst>
          </p:cNvPr>
          <p:cNvSpPr txBox="1"/>
          <p:nvPr/>
        </p:nvSpPr>
        <p:spPr>
          <a:xfrm>
            <a:off x="4887159" y="2240749"/>
            <a:ext cx="292542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video-input capacity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7E21DC5-1B07-4BCD-AB5B-60617474EA4A}"/>
              </a:ext>
            </a:extLst>
          </p:cNvPr>
          <p:cNvSpPr txBox="1"/>
          <p:nvPr/>
        </p:nvSpPr>
        <p:spPr>
          <a:xfrm>
            <a:off x="7744377" y="2250924"/>
            <a:ext cx="3207402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Powerful video wall control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56C65DF-EED5-48B3-A5BB-51FC970D976D}"/>
              </a:ext>
            </a:extLst>
          </p:cNvPr>
          <p:cNvSpPr txBox="1"/>
          <p:nvPr/>
        </p:nvSpPr>
        <p:spPr>
          <a:xfrm>
            <a:off x="7791837" y="4454802"/>
            <a:ext cx="3207402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Stable system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B9649C8-9CF7-4D6F-864F-7E01AB7CF0BB}"/>
              </a:ext>
            </a:extLst>
          </p:cNvPr>
          <p:cNvSpPr txBox="1"/>
          <p:nvPr/>
        </p:nvSpPr>
        <p:spPr>
          <a:xfrm>
            <a:off x="4909630" y="4418911"/>
            <a:ext cx="3207402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Strong intelligence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00ABE9E-E8A4-4AB0-B04F-E59450A797FE}"/>
              </a:ext>
            </a:extLst>
          </p:cNvPr>
          <p:cNvSpPr txBox="1"/>
          <p:nvPr/>
        </p:nvSpPr>
        <p:spPr>
          <a:xfrm>
            <a:off x="1939362" y="4455441"/>
            <a:ext cx="3207402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Remote decoding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554DCC1C-3BCA-4ACB-A1AD-8F0958020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67" grpId="0"/>
      <p:bldP spid="68" grpId="0"/>
      <p:bldP spid="69" grpId="0"/>
      <p:bldP spid="81" grpId="0"/>
      <p:bldP spid="82" grpId="0"/>
      <p:bldP spid="87" grpId="0"/>
      <p:bldP spid="88" grpId="0"/>
      <p:bldP spid="90" grpId="0"/>
      <p:bldP spid="93" grpId="0"/>
      <p:bldP spid="94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E88E5ED-EA63-4544-BECF-5339B784D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42" y="3794921"/>
            <a:ext cx="3022137" cy="13963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031DAC-A782-4CDF-A247-A09F7AC4E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5" y="1285056"/>
            <a:ext cx="918836" cy="14233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C63080-47B7-4D27-879A-45C301516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00" y="1417307"/>
            <a:ext cx="1583744" cy="11164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F176E3-DF4B-451A-B937-AAAC15F2A8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12" y="1587268"/>
            <a:ext cx="1328681" cy="8729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54C21A-B241-45B5-BC4C-7CE48E982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93" y="1482365"/>
            <a:ext cx="1826199" cy="1028759"/>
          </a:xfrm>
          <a:prstGeom prst="rect">
            <a:avLst/>
          </a:prstGeom>
        </p:spPr>
      </p:pic>
      <p:sp>
        <p:nvSpPr>
          <p:cNvPr id="9" name="圆角矩形 10">
            <a:extLst>
              <a:ext uri="{FF2B5EF4-FFF2-40B4-BE49-F238E27FC236}">
                <a16:creationId xmlns:a16="http://schemas.microsoft.com/office/drawing/2014/main" id="{23D5D069-69BC-4029-BD67-1A06588857B2}"/>
              </a:ext>
            </a:extLst>
          </p:cNvPr>
          <p:cNvSpPr/>
          <p:nvPr/>
        </p:nvSpPr>
        <p:spPr>
          <a:xfrm>
            <a:off x="4256257" y="3101170"/>
            <a:ext cx="2342508" cy="388372"/>
          </a:xfrm>
          <a:prstGeom prst="roundRect">
            <a:avLst/>
          </a:prstGeom>
          <a:solidFill>
            <a:srgbClr val="5BBB3C"/>
          </a:solidFill>
          <a:ln>
            <a:solidFill>
              <a:srgbClr val="5BB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Switch</a:t>
            </a:r>
            <a:endParaRPr lang="zh-CN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5D12FD7-F090-4638-990E-B2DE6EF2A433}"/>
              </a:ext>
            </a:extLst>
          </p:cNvPr>
          <p:cNvCxnSpPr/>
          <p:nvPr/>
        </p:nvCxnSpPr>
        <p:spPr>
          <a:xfrm>
            <a:off x="4671317" y="3489542"/>
            <a:ext cx="0" cy="305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5702FDA-6377-43DF-A735-7457124FC483}"/>
              </a:ext>
            </a:extLst>
          </p:cNvPr>
          <p:cNvCxnSpPr/>
          <p:nvPr/>
        </p:nvCxnSpPr>
        <p:spPr>
          <a:xfrm>
            <a:off x="5135844" y="3489542"/>
            <a:ext cx="0" cy="305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B2FF67B-4BBB-4775-B47A-F596FE3E01CA}"/>
              </a:ext>
            </a:extLst>
          </p:cNvPr>
          <p:cNvCxnSpPr/>
          <p:nvPr/>
        </p:nvCxnSpPr>
        <p:spPr>
          <a:xfrm>
            <a:off x="5726131" y="3489542"/>
            <a:ext cx="0" cy="305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2A3DA57-444D-4288-AFA2-4AD5E637F670}"/>
              </a:ext>
            </a:extLst>
          </p:cNvPr>
          <p:cNvCxnSpPr/>
          <p:nvPr/>
        </p:nvCxnSpPr>
        <p:spPr>
          <a:xfrm>
            <a:off x="6191892" y="3489542"/>
            <a:ext cx="0" cy="305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23">
            <a:extLst>
              <a:ext uri="{FF2B5EF4-FFF2-40B4-BE49-F238E27FC236}">
                <a16:creationId xmlns:a16="http://schemas.microsoft.com/office/drawing/2014/main" id="{B588F363-1AAE-4A8B-A5AF-A9F1EE6C6829}"/>
              </a:ext>
            </a:extLst>
          </p:cNvPr>
          <p:cNvCxnSpPr>
            <a:stCxn id="5" idx="2"/>
            <a:endCxn id="9" idx="1"/>
          </p:cNvCxnSpPr>
          <p:nvPr/>
        </p:nvCxnSpPr>
        <p:spPr>
          <a:xfrm rot="16200000" flipH="1">
            <a:off x="3294569" y="2333667"/>
            <a:ext cx="586924" cy="13364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25">
            <a:extLst>
              <a:ext uri="{FF2B5EF4-FFF2-40B4-BE49-F238E27FC236}">
                <a16:creationId xmlns:a16="http://schemas.microsoft.com/office/drawing/2014/main" id="{42547EB8-EB44-4F69-8009-E7B25C168FE2}"/>
              </a:ext>
            </a:extLst>
          </p:cNvPr>
          <p:cNvCxnSpPr>
            <a:stCxn id="6" idx="2"/>
          </p:cNvCxnSpPr>
          <p:nvPr/>
        </p:nvCxnSpPr>
        <p:spPr>
          <a:xfrm rot="16200000" flipH="1">
            <a:off x="4223919" y="2653770"/>
            <a:ext cx="567452" cy="32734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27">
            <a:extLst>
              <a:ext uri="{FF2B5EF4-FFF2-40B4-BE49-F238E27FC236}">
                <a16:creationId xmlns:a16="http://schemas.microsoft.com/office/drawing/2014/main" id="{F4B73A76-40CF-4EBC-A39B-59657CA8FAA3}"/>
              </a:ext>
            </a:extLst>
          </p:cNvPr>
          <p:cNvCxnSpPr>
            <a:stCxn id="7" idx="2"/>
          </p:cNvCxnSpPr>
          <p:nvPr/>
        </p:nvCxnSpPr>
        <p:spPr>
          <a:xfrm rot="5400000">
            <a:off x="5588517" y="2597832"/>
            <a:ext cx="640953" cy="3657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29">
            <a:extLst>
              <a:ext uri="{FF2B5EF4-FFF2-40B4-BE49-F238E27FC236}">
                <a16:creationId xmlns:a16="http://schemas.microsoft.com/office/drawing/2014/main" id="{170B3FFB-0A0D-4B53-84AD-FCBA58C68473}"/>
              </a:ext>
            </a:extLst>
          </p:cNvPr>
          <p:cNvCxnSpPr>
            <a:stCxn id="8" idx="2"/>
            <a:endCxn id="9" idx="3"/>
          </p:cNvCxnSpPr>
          <p:nvPr/>
        </p:nvCxnSpPr>
        <p:spPr>
          <a:xfrm rot="5400000">
            <a:off x="6741913" y="2367975"/>
            <a:ext cx="784233" cy="10705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D48D659C-D137-4233-8E7C-FA29AD03C431}"/>
              </a:ext>
            </a:extLst>
          </p:cNvPr>
          <p:cNvSpPr txBox="1"/>
          <p:nvPr/>
        </p:nvSpPr>
        <p:spPr>
          <a:xfrm>
            <a:off x="2459393" y="5392767"/>
            <a:ext cx="7670971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altLang="zh-CN" sz="186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Support various types of front-end equipment access, bullet, dome, fisheye, PTZ, etc.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altLang="zh-CN" sz="186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Support management alarm from front-end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35BAE75-11BC-4651-BCF7-CE183BD21244}"/>
              </a:ext>
            </a:extLst>
          </p:cNvPr>
          <p:cNvSpPr/>
          <p:nvPr/>
        </p:nvSpPr>
        <p:spPr>
          <a:xfrm>
            <a:off x="8582391" y="1549898"/>
            <a:ext cx="1547973" cy="877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…...</a:t>
            </a:r>
            <a:endParaRPr lang="zh-CN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cxnSp>
        <p:nvCxnSpPr>
          <p:cNvPr id="20" name="肘形连接符 33">
            <a:extLst>
              <a:ext uri="{FF2B5EF4-FFF2-40B4-BE49-F238E27FC236}">
                <a16:creationId xmlns:a16="http://schemas.microsoft.com/office/drawing/2014/main" id="{421BB5F1-12D4-43ED-9D08-14583F4BC343}"/>
              </a:ext>
            </a:extLst>
          </p:cNvPr>
          <p:cNvCxnSpPr>
            <a:stCxn id="19" idx="2"/>
            <a:endCxn id="9" idx="3"/>
          </p:cNvCxnSpPr>
          <p:nvPr/>
        </p:nvCxnSpPr>
        <p:spPr>
          <a:xfrm rot="5400000">
            <a:off x="7543457" y="1482434"/>
            <a:ext cx="868231" cy="27576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FF5766D1-6BA3-4EBF-9779-137DCAAA713B}"/>
              </a:ext>
            </a:extLst>
          </p:cNvPr>
          <p:cNvSpPr/>
          <p:nvPr/>
        </p:nvSpPr>
        <p:spPr>
          <a:xfrm>
            <a:off x="0" y="587120"/>
            <a:ext cx="393700" cy="520091"/>
          </a:xfrm>
          <a:prstGeom prst="rect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570C674-C0DB-4CDA-91D4-7852467FA764}"/>
              </a:ext>
            </a:extLst>
          </p:cNvPr>
          <p:cNvSpPr txBox="1"/>
          <p:nvPr/>
        </p:nvSpPr>
        <p:spPr>
          <a:xfrm>
            <a:off x="631288" y="958285"/>
            <a:ext cx="3091808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lvl="0" defTabSz="914377"/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Centralized management alarm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83D80B6-2F01-4707-A847-EC5EDB3672BF}"/>
              </a:ext>
            </a:extLst>
          </p:cNvPr>
          <p:cNvSpPr txBox="1"/>
          <p:nvPr/>
        </p:nvSpPr>
        <p:spPr>
          <a:xfrm>
            <a:off x="520148" y="482273"/>
            <a:ext cx="8302337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defTabSz="914377"/>
            <a:r>
              <a:rPr lang="en-US" altLang="zh-CN" sz="3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Centralized management system structure</a:t>
            </a:r>
          </a:p>
        </p:txBody>
      </p:sp>
    </p:spTree>
    <p:extLst>
      <p:ext uri="{BB962C8B-B14F-4D97-AF65-F5344CB8AC3E}">
        <p14:creationId xmlns:p14="http://schemas.microsoft.com/office/powerpoint/2010/main" val="38324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50F9F0B4-F56D-460D-94ED-7AC1D80A2D9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74410" y="895347"/>
            <a:ext cx="7940675" cy="546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8" name="组合 227">
            <a:extLst>
              <a:ext uri="{FF2B5EF4-FFF2-40B4-BE49-F238E27FC236}">
                <a16:creationId xmlns:a16="http://schemas.microsoft.com/office/drawing/2014/main" id="{EA36E3C6-C61A-4647-99DD-4BD621E03A34}"/>
              </a:ext>
            </a:extLst>
          </p:cNvPr>
          <p:cNvGrpSpPr/>
          <p:nvPr/>
        </p:nvGrpSpPr>
        <p:grpSpPr>
          <a:xfrm>
            <a:off x="0" y="551030"/>
            <a:ext cx="3683233" cy="620892"/>
            <a:chOff x="-12700" y="587118"/>
            <a:chExt cx="3683233" cy="620892"/>
          </a:xfrm>
        </p:grpSpPr>
        <p:sp>
          <p:nvSpPr>
            <p:cNvPr id="229" name="文本框 228">
              <a:extLst>
                <a:ext uri="{FF2B5EF4-FFF2-40B4-BE49-F238E27FC236}">
                  <a16:creationId xmlns:a16="http://schemas.microsoft.com/office/drawing/2014/main" id="{9684BA20-3CE3-4F09-AB2F-7EC9C5F5E403}"/>
                </a:ext>
              </a:extLst>
            </p:cNvPr>
            <p:cNvSpPr txBox="1"/>
            <p:nvPr/>
          </p:nvSpPr>
          <p:spPr>
            <a:xfrm>
              <a:off x="390917" y="961789"/>
              <a:ext cx="3279616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lvl="0" defTabSz="914377"/>
              <a:r>
                <a:rPr lang="en-US" altLang="zh-CN" sz="16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Centralized management storage</a:t>
              </a:r>
            </a:p>
          </p:txBody>
        </p:sp>
        <p:sp>
          <p:nvSpPr>
            <p:cNvPr id="230" name="矩形 229">
              <a:extLst>
                <a:ext uri="{FF2B5EF4-FFF2-40B4-BE49-F238E27FC236}">
                  <a16:creationId xmlns:a16="http://schemas.microsoft.com/office/drawing/2014/main" id="{4474748A-B0E4-48D8-ABC1-DA888818FF1A}"/>
                </a:ext>
              </a:extLst>
            </p:cNvPr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1" name="文本框 230">
            <a:extLst>
              <a:ext uri="{FF2B5EF4-FFF2-40B4-BE49-F238E27FC236}">
                <a16:creationId xmlns:a16="http://schemas.microsoft.com/office/drawing/2014/main" id="{3B28EADA-9281-4968-A183-82F7E0CEB6E0}"/>
              </a:ext>
            </a:extLst>
          </p:cNvPr>
          <p:cNvSpPr txBox="1"/>
          <p:nvPr/>
        </p:nvSpPr>
        <p:spPr>
          <a:xfrm>
            <a:off x="358277" y="441331"/>
            <a:ext cx="8302337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defTabSz="914377"/>
            <a:r>
              <a:rPr lang="en-US" altLang="zh-CN" sz="3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Centralized management system structure</a:t>
            </a:r>
          </a:p>
        </p:txBody>
      </p:sp>
      <p:pic>
        <p:nvPicPr>
          <p:cNvPr id="232" name="图片 231">
            <a:extLst>
              <a:ext uri="{FF2B5EF4-FFF2-40B4-BE49-F238E27FC236}">
                <a16:creationId xmlns:a16="http://schemas.microsoft.com/office/drawing/2014/main" id="{1009130C-296D-4DFF-A5B4-D9A209749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  <p:pic>
        <p:nvPicPr>
          <p:cNvPr id="233" name="图片 232">
            <a:extLst>
              <a:ext uri="{FF2B5EF4-FFF2-40B4-BE49-F238E27FC236}">
                <a16:creationId xmlns:a16="http://schemas.microsoft.com/office/drawing/2014/main" id="{42780A4A-1C61-4261-87BA-B93FEDFC1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28" y="2203592"/>
            <a:ext cx="744960" cy="489440"/>
          </a:xfrm>
          <a:prstGeom prst="rect">
            <a:avLst/>
          </a:prstGeom>
        </p:spPr>
      </p:pic>
      <p:pic>
        <p:nvPicPr>
          <p:cNvPr id="234" name="图片 233">
            <a:extLst>
              <a:ext uri="{FF2B5EF4-FFF2-40B4-BE49-F238E27FC236}">
                <a16:creationId xmlns:a16="http://schemas.microsoft.com/office/drawing/2014/main" id="{E9BFF8C3-C14D-4CF0-BE51-8111EA7B24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18" y="3493465"/>
            <a:ext cx="2129409" cy="983841"/>
          </a:xfrm>
          <a:prstGeom prst="rect">
            <a:avLst/>
          </a:prstGeom>
        </p:spPr>
      </p:pic>
      <p:pic>
        <p:nvPicPr>
          <p:cNvPr id="235" name="图片 234">
            <a:extLst>
              <a:ext uri="{FF2B5EF4-FFF2-40B4-BE49-F238E27FC236}">
                <a16:creationId xmlns:a16="http://schemas.microsoft.com/office/drawing/2014/main" id="{7E09E714-F723-42AC-9B39-4F7C217D9C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61" y="2165319"/>
            <a:ext cx="1697123" cy="588689"/>
          </a:xfrm>
          <a:prstGeom prst="rect">
            <a:avLst/>
          </a:prstGeom>
        </p:spPr>
      </p:pic>
      <p:pic>
        <p:nvPicPr>
          <p:cNvPr id="236" name="Picture 2" descr="侧面">
            <a:extLst>
              <a:ext uri="{FF2B5EF4-FFF2-40B4-BE49-F238E27FC236}">
                <a16:creationId xmlns:a16="http://schemas.microsoft.com/office/drawing/2014/main" id="{FD4AA2CD-DDFD-48C6-9A77-A5E80ECC6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05" y="2995476"/>
            <a:ext cx="1557284" cy="27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Picture 5" descr="侧面">
            <a:extLst>
              <a:ext uri="{FF2B5EF4-FFF2-40B4-BE49-F238E27FC236}">
                <a16:creationId xmlns:a16="http://schemas.microsoft.com/office/drawing/2014/main" id="{1AD8FC43-0E6D-4C44-B841-3288E6F6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14" y="3725606"/>
            <a:ext cx="1903829" cy="6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8" name="直接连接符 237">
            <a:extLst>
              <a:ext uri="{FF2B5EF4-FFF2-40B4-BE49-F238E27FC236}">
                <a16:creationId xmlns:a16="http://schemas.microsoft.com/office/drawing/2014/main" id="{7854134A-534D-48AD-A4C1-FF32D5B7BDE0}"/>
              </a:ext>
            </a:extLst>
          </p:cNvPr>
          <p:cNvCxnSpPr>
            <a:stCxn id="234" idx="0"/>
          </p:cNvCxnSpPr>
          <p:nvPr/>
        </p:nvCxnSpPr>
        <p:spPr>
          <a:xfrm flipV="1">
            <a:off x="4460023" y="2487266"/>
            <a:ext cx="0" cy="1006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9" name="图片 238">
            <a:extLst>
              <a:ext uri="{FF2B5EF4-FFF2-40B4-BE49-F238E27FC236}">
                <a16:creationId xmlns:a16="http://schemas.microsoft.com/office/drawing/2014/main" id="{971E769F-5C20-4C20-B534-B1D7F8EB82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70" y="2165318"/>
            <a:ext cx="1697119" cy="588688"/>
          </a:xfrm>
          <a:prstGeom prst="rect">
            <a:avLst/>
          </a:prstGeom>
        </p:spPr>
      </p:pic>
      <p:pic>
        <p:nvPicPr>
          <p:cNvPr id="240" name="图片 239">
            <a:extLst>
              <a:ext uri="{FF2B5EF4-FFF2-40B4-BE49-F238E27FC236}">
                <a16:creationId xmlns:a16="http://schemas.microsoft.com/office/drawing/2014/main" id="{52807164-979B-455A-9CE7-BE3FAB4B3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28" y="2840871"/>
            <a:ext cx="744960" cy="489440"/>
          </a:xfrm>
          <a:prstGeom prst="rect">
            <a:avLst/>
          </a:prstGeom>
        </p:spPr>
      </p:pic>
      <p:pic>
        <p:nvPicPr>
          <p:cNvPr id="241" name="图片 240">
            <a:extLst>
              <a:ext uri="{FF2B5EF4-FFF2-40B4-BE49-F238E27FC236}">
                <a16:creationId xmlns:a16="http://schemas.microsoft.com/office/drawing/2014/main" id="{A8EB458D-FDA6-424A-B280-C92CCFD84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539" y="2214943"/>
            <a:ext cx="744960" cy="489440"/>
          </a:xfrm>
          <a:prstGeom prst="rect">
            <a:avLst/>
          </a:prstGeom>
        </p:spPr>
      </p:pic>
      <p:cxnSp>
        <p:nvCxnSpPr>
          <p:cNvPr id="242" name="直接连接符 241">
            <a:extLst>
              <a:ext uri="{FF2B5EF4-FFF2-40B4-BE49-F238E27FC236}">
                <a16:creationId xmlns:a16="http://schemas.microsoft.com/office/drawing/2014/main" id="{97BEC144-EF72-4E10-87F5-2ACE0AF72A92}"/>
              </a:ext>
            </a:extLst>
          </p:cNvPr>
          <p:cNvCxnSpPr/>
          <p:nvPr/>
        </p:nvCxnSpPr>
        <p:spPr>
          <a:xfrm>
            <a:off x="2405589" y="2459663"/>
            <a:ext cx="10906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肘形连接符 37">
            <a:extLst>
              <a:ext uri="{FF2B5EF4-FFF2-40B4-BE49-F238E27FC236}">
                <a16:creationId xmlns:a16="http://schemas.microsoft.com/office/drawing/2014/main" id="{1C0EEA76-0D7B-4725-8816-272ADA53FE2C}"/>
              </a:ext>
            </a:extLst>
          </p:cNvPr>
          <p:cNvCxnSpPr>
            <a:stCxn id="240" idx="3"/>
            <a:endCxn id="235" idx="1"/>
          </p:cNvCxnSpPr>
          <p:nvPr/>
        </p:nvCxnSpPr>
        <p:spPr>
          <a:xfrm flipV="1">
            <a:off x="2405589" y="2459663"/>
            <a:ext cx="1205873" cy="6259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0ED586A6-9945-47DA-9EDA-F1085ED370CF}"/>
              </a:ext>
            </a:extLst>
          </p:cNvPr>
          <p:cNvCxnSpPr>
            <a:stCxn id="241" idx="1"/>
            <a:endCxn id="239" idx="3"/>
          </p:cNvCxnSpPr>
          <p:nvPr/>
        </p:nvCxnSpPr>
        <p:spPr>
          <a:xfrm flipH="1" flipV="1">
            <a:off x="8671389" y="2459663"/>
            <a:ext cx="148915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肘形连接符 44">
            <a:extLst>
              <a:ext uri="{FF2B5EF4-FFF2-40B4-BE49-F238E27FC236}">
                <a16:creationId xmlns:a16="http://schemas.microsoft.com/office/drawing/2014/main" id="{85EC3ECF-4F29-472C-A4B8-F1393483AE4A}"/>
              </a:ext>
            </a:extLst>
          </p:cNvPr>
          <p:cNvCxnSpPr>
            <a:stCxn id="236" idx="3"/>
          </p:cNvCxnSpPr>
          <p:nvPr/>
        </p:nvCxnSpPr>
        <p:spPr>
          <a:xfrm flipV="1">
            <a:off x="8671389" y="2487266"/>
            <a:ext cx="397268" cy="64677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肘形连接符 47">
            <a:extLst>
              <a:ext uri="{FF2B5EF4-FFF2-40B4-BE49-F238E27FC236}">
                <a16:creationId xmlns:a16="http://schemas.microsoft.com/office/drawing/2014/main" id="{98FC2A18-CFA7-4E85-8A55-07AA0CEAA573}"/>
              </a:ext>
            </a:extLst>
          </p:cNvPr>
          <p:cNvCxnSpPr>
            <a:stCxn id="237" idx="3"/>
          </p:cNvCxnSpPr>
          <p:nvPr/>
        </p:nvCxnSpPr>
        <p:spPr>
          <a:xfrm flipV="1">
            <a:off x="8774743" y="3134040"/>
            <a:ext cx="276700" cy="920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圆角矩形 55">
            <a:extLst>
              <a:ext uri="{FF2B5EF4-FFF2-40B4-BE49-F238E27FC236}">
                <a16:creationId xmlns:a16="http://schemas.microsoft.com/office/drawing/2014/main" id="{A5472990-2C3B-4E68-805F-441B3B286AD2}"/>
              </a:ext>
            </a:extLst>
          </p:cNvPr>
          <p:cNvSpPr/>
          <p:nvPr/>
        </p:nvSpPr>
        <p:spPr>
          <a:xfrm>
            <a:off x="3268747" y="1955165"/>
            <a:ext cx="2374179" cy="28219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8" name="圆角矩形 56">
            <a:extLst>
              <a:ext uri="{FF2B5EF4-FFF2-40B4-BE49-F238E27FC236}">
                <a16:creationId xmlns:a16="http://schemas.microsoft.com/office/drawing/2014/main" id="{82DDA713-FFA4-4E3D-A177-B218C532FE33}"/>
              </a:ext>
            </a:extLst>
          </p:cNvPr>
          <p:cNvSpPr/>
          <p:nvPr/>
        </p:nvSpPr>
        <p:spPr>
          <a:xfrm>
            <a:off x="6834201" y="1955164"/>
            <a:ext cx="2374179" cy="28219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9" name="文本框 248">
            <a:extLst>
              <a:ext uri="{FF2B5EF4-FFF2-40B4-BE49-F238E27FC236}">
                <a16:creationId xmlns:a16="http://schemas.microsoft.com/office/drawing/2014/main" id="{41CD9F68-7387-4BB8-A8B8-7CC9B18B7AC7}"/>
              </a:ext>
            </a:extLst>
          </p:cNvPr>
          <p:cNvSpPr txBox="1"/>
          <p:nvPr/>
        </p:nvSpPr>
        <p:spPr>
          <a:xfrm>
            <a:off x="4042708" y="4456454"/>
            <a:ext cx="131509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K2000</a:t>
            </a:r>
            <a:endParaRPr lang="zh-CN" alt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50" name="文本框 249">
            <a:extLst>
              <a:ext uri="{FF2B5EF4-FFF2-40B4-BE49-F238E27FC236}">
                <a16:creationId xmlns:a16="http://schemas.microsoft.com/office/drawing/2014/main" id="{634CCC59-7115-4DB4-8F1C-BB300AD9BD76}"/>
              </a:ext>
            </a:extLst>
          </p:cNvPr>
          <p:cNvSpPr txBox="1"/>
          <p:nvPr/>
        </p:nvSpPr>
        <p:spPr>
          <a:xfrm>
            <a:off x="7062496" y="4804735"/>
            <a:ext cx="290759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Storage expansion</a:t>
            </a:r>
            <a:endParaRPr lang="zh-CN" alt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51" name="文本框 250">
            <a:extLst>
              <a:ext uri="{FF2B5EF4-FFF2-40B4-BE49-F238E27FC236}">
                <a16:creationId xmlns:a16="http://schemas.microsoft.com/office/drawing/2014/main" id="{8E991F8F-70D1-492D-B172-8D88298D579C}"/>
              </a:ext>
            </a:extLst>
          </p:cNvPr>
          <p:cNvSpPr txBox="1"/>
          <p:nvPr/>
        </p:nvSpPr>
        <p:spPr>
          <a:xfrm>
            <a:off x="7891321" y="3259419"/>
            <a:ext cx="12970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NVR</a:t>
            </a:r>
            <a:endParaRPr lang="zh-CN" alt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52" name="文本框 251">
            <a:extLst>
              <a:ext uri="{FF2B5EF4-FFF2-40B4-BE49-F238E27FC236}">
                <a16:creationId xmlns:a16="http://schemas.microsoft.com/office/drawing/2014/main" id="{C986BF5C-E195-4988-8681-92D228C486D9}"/>
              </a:ext>
            </a:extLst>
          </p:cNvPr>
          <p:cNvSpPr txBox="1"/>
          <p:nvPr/>
        </p:nvSpPr>
        <p:spPr>
          <a:xfrm>
            <a:off x="7867746" y="4318042"/>
            <a:ext cx="12970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CVR</a:t>
            </a:r>
            <a:endParaRPr lang="zh-CN" alt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53" name="文本框 252">
            <a:extLst>
              <a:ext uri="{FF2B5EF4-FFF2-40B4-BE49-F238E27FC236}">
                <a16:creationId xmlns:a16="http://schemas.microsoft.com/office/drawing/2014/main" id="{754651A3-724B-488F-8C52-47AFEB682099}"/>
              </a:ext>
            </a:extLst>
          </p:cNvPr>
          <p:cNvSpPr txBox="1"/>
          <p:nvPr/>
        </p:nvSpPr>
        <p:spPr>
          <a:xfrm>
            <a:off x="2364493" y="2049293"/>
            <a:ext cx="91262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250ch</a:t>
            </a:r>
            <a:endParaRPr lang="zh-CN" alt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54" name="文本框 253">
            <a:extLst>
              <a:ext uri="{FF2B5EF4-FFF2-40B4-BE49-F238E27FC236}">
                <a16:creationId xmlns:a16="http://schemas.microsoft.com/office/drawing/2014/main" id="{6A614CE0-41E1-4742-835A-95A39426CB2D}"/>
              </a:ext>
            </a:extLst>
          </p:cNvPr>
          <p:cNvSpPr txBox="1"/>
          <p:nvPr/>
        </p:nvSpPr>
        <p:spPr>
          <a:xfrm>
            <a:off x="9210150" y="2086686"/>
            <a:ext cx="118950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New</a:t>
            </a:r>
            <a:r>
              <a:rPr lang="zh-CN" alt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camera</a:t>
            </a:r>
            <a:endParaRPr lang="zh-CN" alt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55" name="arrowheads-pointing-to-the-left_28798">
            <a:extLst>
              <a:ext uri="{FF2B5EF4-FFF2-40B4-BE49-F238E27FC236}">
                <a16:creationId xmlns:a16="http://schemas.microsoft.com/office/drawing/2014/main" id="{1B5CF643-2353-4BD7-986A-875668F0730E}"/>
              </a:ext>
            </a:extLst>
          </p:cNvPr>
          <p:cNvSpPr>
            <a:spLocks noChangeAspect="1"/>
          </p:cNvSpPr>
          <p:nvPr/>
        </p:nvSpPr>
        <p:spPr bwMode="auto">
          <a:xfrm>
            <a:off x="5823393" y="3137474"/>
            <a:ext cx="812913" cy="475179"/>
          </a:xfrm>
          <a:custGeom>
            <a:avLst/>
            <a:gdLst>
              <a:gd name="connsiteX0" fmla="*/ 578594 w 606375"/>
              <a:gd name="connsiteY0" fmla="*/ 20890 h 354450"/>
              <a:gd name="connsiteX1" fmla="*/ 423181 w 606375"/>
              <a:gd name="connsiteY1" fmla="*/ 176072 h 354450"/>
              <a:gd name="connsiteX2" fmla="*/ 423181 w 606375"/>
              <a:gd name="connsiteY2" fmla="*/ 182855 h 354450"/>
              <a:gd name="connsiteX3" fmla="*/ 574247 w 606375"/>
              <a:gd name="connsiteY3" fmla="*/ 333696 h 354450"/>
              <a:gd name="connsiteX4" fmla="*/ 577643 w 606375"/>
              <a:gd name="connsiteY4" fmla="*/ 335052 h 354450"/>
              <a:gd name="connsiteX5" fmla="*/ 581039 w 606375"/>
              <a:gd name="connsiteY5" fmla="*/ 333696 h 354450"/>
              <a:gd name="connsiteX6" fmla="*/ 581039 w 606375"/>
              <a:gd name="connsiteY6" fmla="*/ 326778 h 354450"/>
              <a:gd name="connsiteX7" fmla="*/ 433641 w 606375"/>
              <a:gd name="connsiteY7" fmla="*/ 179463 h 354450"/>
              <a:gd name="connsiteX8" fmla="*/ 585522 w 606375"/>
              <a:gd name="connsiteY8" fmla="*/ 27808 h 354450"/>
              <a:gd name="connsiteX9" fmla="*/ 585522 w 606375"/>
              <a:gd name="connsiteY9" fmla="*/ 20890 h 354450"/>
              <a:gd name="connsiteX10" fmla="*/ 578594 w 606375"/>
              <a:gd name="connsiteY10" fmla="*/ 20890 h 354450"/>
              <a:gd name="connsiteX11" fmla="*/ 377412 w 606375"/>
              <a:gd name="connsiteY11" fmla="*/ 20890 h 354450"/>
              <a:gd name="connsiteX12" fmla="*/ 222134 w 606375"/>
              <a:gd name="connsiteY12" fmla="*/ 176072 h 354450"/>
              <a:gd name="connsiteX13" fmla="*/ 222134 w 606375"/>
              <a:gd name="connsiteY13" fmla="*/ 182855 h 354450"/>
              <a:gd name="connsiteX14" fmla="*/ 373065 w 606375"/>
              <a:gd name="connsiteY14" fmla="*/ 333696 h 354450"/>
              <a:gd name="connsiteX15" fmla="*/ 376461 w 606375"/>
              <a:gd name="connsiteY15" fmla="*/ 335052 h 354450"/>
              <a:gd name="connsiteX16" fmla="*/ 379857 w 606375"/>
              <a:gd name="connsiteY16" fmla="*/ 333696 h 354450"/>
              <a:gd name="connsiteX17" fmla="*/ 379857 w 606375"/>
              <a:gd name="connsiteY17" fmla="*/ 326778 h 354450"/>
              <a:gd name="connsiteX18" fmla="*/ 232459 w 606375"/>
              <a:gd name="connsiteY18" fmla="*/ 179463 h 354450"/>
              <a:gd name="connsiteX19" fmla="*/ 384340 w 606375"/>
              <a:gd name="connsiteY19" fmla="*/ 27808 h 354450"/>
              <a:gd name="connsiteX20" fmla="*/ 384340 w 606375"/>
              <a:gd name="connsiteY20" fmla="*/ 20890 h 354450"/>
              <a:gd name="connsiteX21" fmla="*/ 377412 w 606375"/>
              <a:gd name="connsiteY21" fmla="*/ 20890 h 354450"/>
              <a:gd name="connsiteX22" fmla="*/ 176161 w 606375"/>
              <a:gd name="connsiteY22" fmla="*/ 20890 h 354450"/>
              <a:gd name="connsiteX23" fmla="*/ 20887 w 606375"/>
              <a:gd name="connsiteY23" fmla="*/ 176072 h 354450"/>
              <a:gd name="connsiteX24" fmla="*/ 20887 w 606375"/>
              <a:gd name="connsiteY24" fmla="*/ 182855 h 354450"/>
              <a:gd name="connsiteX25" fmla="*/ 171814 w 606375"/>
              <a:gd name="connsiteY25" fmla="*/ 333696 h 354450"/>
              <a:gd name="connsiteX26" fmla="*/ 175210 w 606375"/>
              <a:gd name="connsiteY26" fmla="*/ 335052 h 354450"/>
              <a:gd name="connsiteX27" fmla="*/ 178742 w 606375"/>
              <a:gd name="connsiteY27" fmla="*/ 333696 h 354450"/>
              <a:gd name="connsiteX28" fmla="*/ 178742 w 606375"/>
              <a:gd name="connsiteY28" fmla="*/ 326778 h 354450"/>
              <a:gd name="connsiteX29" fmla="*/ 31211 w 606375"/>
              <a:gd name="connsiteY29" fmla="*/ 179463 h 354450"/>
              <a:gd name="connsiteX30" fmla="*/ 183089 w 606375"/>
              <a:gd name="connsiteY30" fmla="*/ 27808 h 354450"/>
              <a:gd name="connsiteX31" fmla="*/ 183089 w 606375"/>
              <a:gd name="connsiteY31" fmla="*/ 20890 h 354450"/>
              <a:gd name="connsiteX32" fmla="*/ 176161 w 606375"/>
              <a:gd name="connsiteY32" fmla="*/ 20890 h 354450"/>
              <a:gd name="connsiteX33" fmla="*/ 582126 w 606375"/>
              <a:gd name="connsiteY33" fmla="*/ 0 h 354450"/>
              <a:gd name="connsiteX34" fmla="*/ 599243 w 606375"/>
              <a:gd name="connsiteY34" fmla="*/ 7190 h 354450"/>
              <a:gd name="connsiteX35" fmla="*/ 599243 w 606375"/>
              <a:gd name="connsiteY35" fmla="*/ 41509 h 354450"/>
              <a:gd name="connsiteX36" fmla="*/ 461083 w 606375"/>
              <a:gd name="connsiteY36" fmla="*/ 179463 h 354450"/>
              <a:gd name="connsiteX37" fmla="*/ 594896 w 606375"/>
              <a:gd name="connsiteY37" fmla="*/ 313077 h 354450"/>
              <a:gd name="connsiteX38" fmla="*/ 594896 w 606375"/>
              <a:gd name="connsiteY38" fmla="*/ 347397 h 354450"/>
              <a:gd name="connsiteX39" fmla="*/ 577643 w 606375"/>
              <a:gd name="connsiteY39" fmla="*/ 354450 h 354450"/>
              <a:gd name="connsiteX40" fmla="*/ 560390 w 606375"/>
              <a:gd name="connsiteY40" fmla="*/ 347397 h 354450"/>
              <a:gd name="connsiteX41" fmla="*/ 409460 w 606375"/>
              <a:gd name="connsiteY41" fmla="*/ 196691 h 354450"/>
              <a:gd name="connsiteX42" fmla="*/ 409460 w 606375"/>
              <a:gd name="connsiteY42" fmla="*/ 162236 h 354450"/>
              <a:gd name="connsiteX43" fmla="*/ 564873 w 606375"/>
              <a:gd name="connsiteY43" fmla="*/ 7190 h 354450"/>
              <a:gd name="connsiteX44" fmla="*/ 582126 w 606375"/>
              <a:gd name="connsiteY44" fmla="*/ 0 h 354450"/>
              <a:gd name="connsiteX45" fmla="*/ 380944 w 606375"/>
              <a:gd name="connsiteY45" fmla="*/ 0 h 354450"/>
              <a:gd name="connsiteX46" fmla="*/ 398061 w 606375"/>
              <a:gd name="connsiteY46" fmla="*/ 7190 h 354450"/>
              <a:gd name="connsiteX47" fmla="*/ 398061 w 606375"/>
              <a:gd name="connsiteY47" fmla="*/ 41509 h 354450"/>
              <a:gd name="connsiteX48" fmla="*/ 259901 w 606375"/>
              <a:gd name="connsiteY48" fmla="*/ 179463 h 354450"/>
              <a:gd name="connsiteX49" fmla="*/ 393714 w 606375"/>
              <a:gd name="connsiteY49" fmla="*/ 313077 h 354450"/>
              <a:gd name="connsiteX50" fmla="*/ 393714 w 606375"/>
              <a:gd name="connsiteY50" fmla="*/ 347397 h 354450"/>
              <a:gd name="connsiteX51" fmla="*/ 376461 w 606375"/>
              <a:gd name="connsiteY51" fmla="*/ 354450 h 354450"/>
              <a:gd name="connsiteX52" fmla="*/ 359344 w 606375"/>
              <a:gd name="connsiteY52" fmla="*/ 347397 h 354450"/>
              <a:gd name="connsiteX53" fmla="*/ 208278 w 606375"/>
              <a:gd name="connsiteY53" fmla="*/ 196691 h 354450"/>
              <a:gd name="connsiteX54" fmla="*/ 208278 w 606375"/>
              <a:gd name="connsiteY54" fmla="*/ 162236 h 354450"/>
              <a:gd name="connsiteX55" fmla="*/ 363691 w 606375"/>
              <a:gd name="connsiteY55" fmla="*/ 7190 h 354450"/>
              <a:gd name="connsiteX56" fmla="*/ 380944 w 606375"/>
              <a:gd name="connsiteY56" fmla="*/ 0 h 354450"/>
              <a:gd name="connsiteX57" fmla="*/ 179693 w 606375"/>
              <a:gd name="connsiteY57" fmla="*/ 0 h 354450"/>
              <a:gd name="connsiteX58" fmla="*/ 196810 w 606375"/>
              <a:gd name="connsiteY58" fmla="*/ 7190 h 354450"/>
              <a:gd name="connsiteX59" fmla="*/ 196810 w 606375"/>
              <a:gd name="connsiteY59" fmla="*/ 41509 h 354450"/>
              <a:gd name="connsiteX60" fmla="*/ 58653 w 606375"/>
              <a:gd name="connsiteY60" fmla="*/ 179463 h 354450"/>
              <a:gd name="connsiteX61" fmla="*/ 192463 w 606375"/>
              <a:gd name="connsiteY61" fmla="*/ 313077 h 354450"/>
              <a:gd name="connsiteX62" fmla="*/ 192463 w 606375"/>
              <a:gd name="connsiteY62" fmla="*/ 347397 h 354450"/>
              <a:gd name="connsiteX63" fmla="*/ 175210 w 606375"/>
              <a:gd name="connsiteY63" fmla="*/ 354450 h 354450"/>
              <a:gd name="connsiteX64" fmla="*/ 158093 w 606375"/>
              <a:gd name="connsiteY64" fmla="*/ 347397 h 354450"/>
              <a:gd name="connsiteX65" fmla="*/ 7030 w 606375"/>
              <a:gd name="connsiteY65" fmla="*/ 196691 h 354450"/>
              <a:gd name="connsiteX66" fmla="*/ 7030 w 606375"/>
              <a:gd name="connsiteY66" fmla="*/ 162236 h 354450"/>
              <a:gd name="connsiteX67" fmla="*/ 162440 w 606375"/>
              <a:gd name="connsiteY67" fmla="*/ 7190 h 354450"/>
              <a:gd name="connsiteX68" fmla="*/ 179693 w 606375"/>
              <a:gd name="connsiteY68" fmla="*/ 0 h 35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6375" h="354450">
                <a:moveTo>
                  <a:pt x="578594" y="20890"/>
                </a:moveTo>
                <a:lnTo>
                  <a:pt x="423181" y="176072"/>
                </a:lnTo>
                <a:cubicBezTo>
                  <a:pt x="421414" y="177836"/>
                  <a:pt x="421414" y="180956"/>
                  <a:pt x="423181" y="182855"/>
                </a:cubicBezTo>
                <a:lnTo>
                  <a:pt x="574247" y="333696"/>
                </a:lnTo>
                <a:cubicBezTo>
                  <a:pt x="575198" y="334510"/>
                  <a:pt x="576420" y="335052"/>
                  <a:pt x="577643" y="335052"/>
                </a:cubicBezTo>
                <a:cubicBezTo>
                  <a:pt x="578866" y="335052"/>
                  <a:pt x="580224" y="334646"/>
                  <a:pt x="581039" y="333696"/>
                </a:cubicBezTo>
                <a:cubicBezTo>
                  <a:pt x="582941" y="331797"/>
                  <a:pt x="582941" y="328677"/>
                  <a:pt x="581039" y="326778"/>
                </a:cubicBezTo>
                <a:lnTo>
                  <a:pt x="433641" y="179463"/>
                </a:lnTo>
                <a:lnTo>
                  <a:pt x="585522" y="27808"/>
                </a:lnTo>
                <a:cubicBezTo>
                  <a:pt x="587424" y="25909"/>
                  <a:pt x="587424" y="22789"/>
                  <a:pt x="585522" y="20890"/>
                </a:cubicBezTo>
                <a:cubicBezTo>
                  <a:pt x="583621" y="18991"/>
                  <a:pt x="580496" y="18991"/>
                  <a:pt x="578594" y="20890"/>
                </a:cubicBezTo>
                <a:close/>
                <a:moveTo>
                  <a:pt x="377412" y="20890"/>
                </a:moveTo>
                <a:lnTo>
                  <a:pt x="222134" y="176072"/>
                </a:lnTo>
                <a:cubicBezTo>
                  <a:pt x="220232" y="177836"/>
                  <a:pt x="220232" y="180956"/>
                  <a:pt x="222134" y="182855"/>
                </a:cubicBezTo>
                <a:lnTo>
                  <a:pt x="373065" y="333696"/>
                </a:lnTo>
                <a:cubicBezTo>
                  <a:pt x="374016" y="334510"/>
                  <a:pt x="375238" y="335052"/>
                  <a:pt x="376461" y="335052"/>
                </a:cubicBezTo>
                <a:cubicBezTo>
                  <a:pt x="377684" y="335052"/>
                  <a:pt x="378906" y="334646"/>
                  <a:pt x="379857" y="333696"/>
                </a:cubicBezTo>
                <a:cubicBezTo>
                  <a:pt x="381895" y="331797"/>
                  <a:pt x="381895" y="328677"/>
                  <a:pt x="379857" y="326778"/>
                </a:cubicBezTo>
                <a:lnTo>
                  <a:pt x="232459" y="179463"/>
                </a:lnTo>
                <a:lnTo>
                  <a:pt x="384340" y="27808"/>
                </a:lnTo>
                <a:cubicBezTo>
                  <a:pt x="386242" y="25909"/>
                  <a:pt x="386242" y="22789"/>
                  <a:pt x="384340" y="20890"/>
                </a:cubicBezTo>
                <a:cubicBezTo>
                  <a:pt x="382439" y="18991"/>
                  <a:pt x="379314" y="18991"/>
                  <a:pt x="377412" y="20890"/>
                </a:cubicBezTo>
                <a:close/>
                <a:moveTo>
                  <a:pt x="176161" y="20890"/>
                </a:moveTo>
                <a:lnTo>
                  <a:pt x="20887" y="176072"/>
                </a:lnTo>
                <a:cubicBezTo>
                  <a:pt x="18985" y="177836"/>
                  <a:pt x="18985" y="180956"/>
                  <a:pt x="20887" y="182855"/>
                </a:cubicBezTo>
                <a:lnTo>
                  <a:pt x="171814" y="333696"/>
                </a:lnTo>
                <a:cubicBezTo>
                  <a:pt x="172765" y="334510"/>
                  <a:pt x="173987" y="335052"/>
                  <a:pt x="175210" y="335052"/>
                </a:cubicBezTo>
                <a:cubicBezTo>
                  <a:pt x="176568" y="335052"/>
                  <a:pt x="177791" y="334646"/>
                  <a:pt x="178742" y="333696"/>
                </a:cubicBezTo>
                <a:cubicBezTo>
                  <a:pt x="180644" y="331797"/>
                  <a:pt x="180644" y="328677"/>
                  <a:pt x="178742" y="326778"/>
                </a:cubicBezTo>
                <a:lnTo>
                  <a:pt x="31211" y="179463"/>
                </a:lnTo>
                <a:lnTo>
                  <a:pt x="183089" y="27808"/>
                </a:lnTo>
                <a:cubicBezTo>
                  <a:pt x="184991" y="25909"/>
                  <a:pt x="184991" y="22789"/>
                  <a:pt x="183089" y="20890"/>
                </a:cubicBezTo>
                <a:cubicBezTo>
                  <a:pt x="181187" y="18991"/>
                  <a:pt x="178063" y="18991"/>
                  <a:pt x="176161" y="20890"/>
                </a:cubicBezTo>
                <a:close/>
                <a:moveTo>
                  <a:pt x="582126" y="0"/>
                </a:moveTo>
                <a:cubicBezTo>
                  <a:pt x="588511" y="0"/>
                  <a:pt x="594624" y="2578"/>
                  <a:pt x="599243" y="7190"/>
                </a:cubicBezTo>
                <a:cubicBezTo>
                  <a:pt x="608753" y="16549"/>
                  <a:pt x="608753" y="32013"/>
                  <a:pt x="599243" y="41509"/>
                </a:cubicBezTo>
                <a:lnTo>
                  <a:pt x="461083" y="179463"/>
                </a:lnTo>
                <a:lnTo>
                  <a:pt x="594896" y="313077"/>
                </a:lnTo>
                <a:cubicBezTo>
                  <a:pt x="604406" y="322437"/>
                  <a:pt x="604406" y="337901"/>
                  <a:pt x="594896" y="347397"/>
                </a:cubicBezTo>
                <a:cubicBezTo>
                  <a:pt x="590277" y="352009"/>
                  <a:pt x="584164" y="354450"/>
                  <a:pt x="577643" y="354450"/>
                </a:cubicBezTo>
                <a:cubicBezTo>
                  <a:pt x="571122" y="354450"/>
                  <a:pt x="565009" y="352009"/>
                  <a:pt x="560390" y="347397"/>
                </a:cubicBezTo>
                <a:lnTo>
                  <a:pt x="409460" y="196691"/>
                </a:lnTo>
                <a:cubicBezTo>
                  <a:pt x="399950" y="187195"/>
                  <a:pt x="399950" y="171731"/>
                  <a:pt x="409460" y="162236"/>
                </a:cubicBezTo>
                <a:lnTo>
                  <a:pt x="564873" y="7190"/>
                </a:lnTo>
                <a:cubicBezTo>
                  <a:pt x="569356" y="2578"/>
                  <a:pt x="575605" y="0"/>
                  <a:pt x="582126" y="0"/>
                </a:cubicBezTo>
                <a:close/>
                <a:moveTo>
                  <a:pt x="380944" y="0"/>
                </a:moveTo>
                <a:cubicBezTo>
                  <a:pt x="387329" y="0"/>
                  <a:pt x="393442" y="2578"/>
                  <a:pt x="398061" y="7190"/>
                </a:cubicBezTo>
                <a:cubicBezTo>
                  <a:pt x="407571" y="16549"/>
                  <a:pt x="407571" y="32013"/>
                  <a:pt x="398061" y="41509"/>
                </a:cubicBezTo>
                <a:lnTo>
                  <a:pt x="259901" y="179463"/>
                </a:lnTo>
                <a:lnTo>
                  <a:pt x="393714" y="313077"/>
                </a:lnTo>
                <a:cubicBezTo>
                  <a:pt x="403224" y="322437"/>
                  <a:pt x="403224" y="337901"/>
                  <a:pt x="393714" y="347397"/>
                </a:cubicBezTo>
                <a:cubicBezTo>
                  <a:pt x="389095" y="352009"/>
                  <a:pt x="382982" y="354450"/>
                  <a:pt x="376461" y="354450"/>
                </a:cubicBezTo>
                <a:cubicBezTo>
                  <a:pt x="369940" y="354450"/>
                  <a:pt x="363963" y="352009"/>
                  <a:pt x="359344" y="347397"/>
                </a:cubicBezTo>
                <a:lnTo>
                  <a:pt x="208278" y="196691"/>
                </a:lnTo>
                <a:cubicBezTo>
                  <a:pt x="198768" y="187195"/>
                  <a:pt x="198768" y="171731"/>
                  <a:pt x="208278" y="162236"/>
                </a:cubicBezTo>
                <a:lnTo>
                  <a:pt x="363691" y="7190"/>
                </a:lnTo>
                <a:cubicBezTo>
                  <a:pt x="368310" y="2578"/>
                  <a:pt x="374423" y="0"/>
                  <a:pt x="380944" y="0"/>
                </a:cubicBezTo>
                <a:close/>
                <a:moveTo>
                  <a:pt x="179693" y="0"/>
                </a:moveTo>
                <a:cubicBezTo>
                  <a:pt x="186214" y="0"/>
                  <a:pt x="192327" y="2578"/>
                  <a:pt x="196810" y="7190"/>
                </a:cubicBezTo>
                <a:cubicBezTo>
                  <a:pt x="206319" y="16549"/>
                  <a:pt x="206319" y="32013"/>
                  <a:pt x="196810" y="41509"/>
                </a:cubicBezTo>
                <a:lnTo>
                  <a:pt x="58653" y="179463"/>
                </a:lnTo>
                <a:lnTo>
                  <a:pt x="192463" y="313077"/>
                </a:lnTo>
                <a:cubicBezTo>
                  <a:pt x="201972" y="322437"/>
                  <a:pt x="201972" y="337901"/>
                  <a:pt x="192463" y="347397"/>
                </a:cubicBezTo>
                <a:cubicBezTo>
                  <a:pt x="187844" y="352009"/>
                  <a:pt x="181731" y="354450"/>
                  <a:pt x="175210" y="354450"/>
                </a:cubicBezTo>
                <a:cubicBezTo>
                  <a:pt x="168825" y="354450"/>
                  <a:pt x="162712" y="352009"/>
                  <a:pt x="158093" y="347397"/>
                </a:cubicBezTo>
                <a:lnTo>
                  <a:pt x="7030" y="196691"/>
                </a:lnTo>
                <a:cubicBezTo>
                  <a:pt x="-2343" y="187195"/>
                  <a:pt x="-2343" y="171731"/>
                  <a:pt x="7030" y="162236"/>
                </a:cubicBezTo>
                <a:lnTo>
                  <a:pt x="162440" y="7190"/>
                </a:lnTo>
                <a:cubicBezTo>
                  <a:pt x="167059" y="2578"/>
                  <a:pt x="173172" y="0"/>
                  <a:pt x="1796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57" name="文本框 256">
            <a:extLst>
              <a:ext uri="{FF2B5EF4-FFF2-40B4-BE49-F238E27FC236}">
                <a16:creationId xmlns:a16="http://schemas.microsoft.com/office/drawing/2014/main" id="{D56CD6EA-1D41-4928-A88A-CB9DB5E5B60C}"/>
              </a:ext>
            </a:extLst>
          </p:cNvPr>
          <p:cNvSpPr txBox="1"/>
          <p:nvPr/>
        </p:nvSpPr>
        <p:spPr>
          <a:xfrm>
            <a:off x="2416451" y="5383095"/>
            <a:ext cx="713178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altLang="zh-CN" sz="186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The camera is preferentially connected to NVR or centralized storage, and then NVR is connected to K2000 for unified management to solve the problem of limited self-storage.</a:t>
            </a:r>
          </a:p>
        </p:txBody>
      </p:sp>
    </p:spTree>
    <p:extLst>
      <p:ext uri="{BB962C8B-B14F-4D97-AF65-F5344CB8AC3E}">
        <p14:creationId xmlns:p14="http://schemas.microsoft.com/office/powerpoint/2010/main" val="22320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B78D05-D102-4D43-AD14-2548CEED2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55" y="3570451"/>
            <a:ext cx="3008681" cy="13943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51EE8D5-B96C-46DE-B015-A3622990D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6" y="1735098"/>
            <a:ext cx="2157024" cy="117972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D4B5517-A4D1-45C1-BF6F-005606816364}"/>
              </a:ext>
            </a:extLst>
          </p:cNvPr>
          <p:cNvSpPr txBox="1"/>
          <p:nvPr/>
        </p:nvSpPr>
        <p:spPr>
          <a:xfrm>
            <a:off x="5241456" y="1277553"/>
            <a:ext cx="21352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Central TV wall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214181B-BEEC-46F3-9594-9C24DE54C7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98" y="1735096"/>
            <a:ext cx="2157024" cy="117972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C59BEFE-1929-4BB4-9EE9-773A4398A1B8}"/>
              </a:ext>
            </a:extLst>
          </p:cNvPr>
          <p:cNvSpPr txBox="1"/>
          <p:nvPr/>
        </p:nvSpPr>
        <p:spPr>
          <a:xfrm>
            <a:off x="8290612" y="1289782"/>
            <a:ext cx="244281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Sub-center TV wall 2</a:t>
            </a:r>
          </a:p>
        </p:txBody>
      </p:sp>
      <p:sp>
        <p:nvSpPr>
          <p:cNvPr id="9" name="下箭头 7">
            <a:extLst>
              <a:ext uri="{FF2B5EF4-FFF2-40B4-BE49-F238E27FC236}">
                <a16:creationId xmlns:a16="http://schemas.microsoft.com/office/drawing/2014/main" id="{41998F70-E990-4418-8DF1-7DCCBBC5C70E}"/>
              </a:ext>
            </a:extLst>
          </p:cNvPr>
          <p:cNvSpPr/>
          <p:nvPr/>
        </p:nvSpPr>
        <p:spPr>
          <a:xfrm rot="10800000">
            <a:off x="5912343" y="2946382"/>
            <a:ext cx="373569" cy="712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7212A9C-1C5B-48FB-8E31-BBF13624D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12" y="3965924"/>
            <a:ext cx="2334195" cy="6659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95C4451-8A80-4F4F-BBE2-2F1B1BDD5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39" y="1766662"/>
            <a:ext cx="2157024" cy="117972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AB70497-CB2F-4A81-B3F0-F2C5D1F55B8B}"/>
              </a:ext>
            </a:extLst>
          </p:cNvPr>
          <p:cNvSpPr txBox="1"/>
          <p:nvPr/>
        </p:nvSpPr>
        <p:spPr>
          <a:xfrm>
            <a:off x="1872992" y="1283693"/>
            <a:ext cx="271261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Sub-center TV wall 1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949C81A-66E7-4367-A6DD-F967CE209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4" y="3997489"/>
            <a:ext cx="2334195" cy="66591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94D6E5C-A1F0-4824-B5D4-27657CD9BA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00" y="5011965"/>
            <a:ext cx="1983251" cy="687940"/>
          </a:xfrm>
          <a:prstGeom prst="rect">
            <a:avLst/>
          </a:prstGeom>
        </p:spPr>
      </p:pic>
      <p:cxnSp>
        <p:nvCxnSpPr>
          <p:cNvPr id="15" name="肘形连接符 14">
            <a:extLst>
              <a:ext uri="{FF2B5EF4-FFF2-40B4-BE49-F238E27FC236}">
                <a16:creationId xmlns:a16="http://schemas.microsoft.com/office/drawing/2014/main" id="{52840AD0-D129-4232-9AB4-299A24B0EC08}"/>
              </a:ext>
            </a:extLst>
          </p:cNvPr>
          <p:cNvCxnSpPr>
            <a:stCxn id="13" idx="2"/>
            <a:endCxn id="14" idx="1"/>
          </p:cNvCxnSpPr>
          <p:nvPr/>
        </p:nvCxnSpPr>
        <p:spPr>
          <a:xfrm rot="16200000" flipH="1">
            <a:off x="3628058" y="3876493"/>
            <a:ext cx="692536" cy="226634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6">
            <a:extLst>
              <a:ext uri="{FF2B5EF4-FFF2-40B4-BE49-F238E27FC236}">
                <a16:creationId xmlns:a16="http://schemas.microsoft.com/office/drawing/2014/main" id="{0B6BC5A9-B097-49AA-BECF-1665B98EDABA}"/>
              </a:ext>
            </a:extLst>
          </p:cNvPr>
          <p:cNvCxnSpPr>
            <a:stCxn id="10" idx="2"/>
            <a:endCxn id="14" idx="3"/>
          </p:cNvCxnSpPr>
          <p:nvPr/>
        </p:nvCxnSpPr>
        <p:spPr>
          <a:xfrm rot="5400000">
            <a:off x="7912181" y="3810407"/>
            <a:ext cx="724101" cy="236695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383C066-C99C-4557-AB79-4D28E6BBB514}"/>
              </a:ext>
            </a:extLst>
          </p:cNvPr>
          <p:cNvCxnSpPr/>
          <p:nvPr/>
        </p:nvCxnSpPr>
        <p:spPr>
          <a:xfrm>
            <a:off x="6099126" y="4663398"/>
            <a:ext cx="0" cy="692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下箭头 19">
            <a:extLst>
              <a:ext uri="{FF2B5EF4-FFF2-40B4-BE49-F238E27FC236}">
                <a16:creationId xmlns:a16="http://schemas.microsoft.com/office/drawing/2014/main" id="{185AC6BA-21A4-472A-8ACE-899A7A14BB6B}"/>
              </a:ext>
            </a:extLst>
          </p:cNvPr>
          <p:cNvSpPr/>
          <p:nvPr/>
        </p:nvSpPr>
        <p:spPr>
          <a:xfrm rot="10800000">
            <a:off x="9237968" y="2914818"/>
            <a:ext cx="373569" cy="712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下箭头 20">
            <a:extLst>
              <a:ext uri="{FF2B5EF4-FFF2-40B4-BE49-F238E27FC236}">
                <a16:creationId xmlns:a16="http://schemas.microsoft.com/office/drawing/2014/main" id="{19B3791F-05D2-439E-9744-B808D519DCD6}"/>
              </a:ext>
            </a:extLst>
          </p:cNvPr>
          <p:cNvSpPr/>
          <p:nvPr/>
        </p:nvSpPr>
        <p:spPr>
          <a:xfrm rot="10800000">
            <a:off x="2654367" y="2936480"/>
            <a:ext cx="373569" cy="712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8ECB691-010C-4E0B-A894-C64E4D7667C7}"/>
              </a:ext>
            </a:extLst>
          </p:cNvPr>
          <p:cNvSpPr/>
          <p:nvPr/>
        </p:nvSpPr>
        <p:spPr>
          <a:xfrm>
            <a:off x="2170753" y="370274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Decoder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EBD953E-71E5-4541-AA6C-3BBE627E032A}"/>
              </a:ext>
            </a:extLst>
          </p:cNvPr>
          <p:cNvSpPr/>
          <p:nvPr/>
        </p:nvSpPr>
        <p:spPr>
          <a:xfrm>
            <a:off x="8957355" y="3628157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Decoder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1C5D77C-B21C-495A-AB21-218A92064301}"/>
              </a:ext>
            </a:extLst>
          </p:cNvPr>
          <p:cNvGrpSpPr/>
          <p:nvPr/>
        </p:nvGrpSpPr>
        <p:grpSpPr>
          <a:xfrm>
            <a:off x="0" y="551030"/>
            <a:ext cx="3933255" cy="660295"/>
            <a:chOff x="-12700" y="587118"/>
            <a:chExt cx="3933255" cy="660295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9C999CB-46F4-473F-B6D1-E3C3A013BC55}"/>
                </a:ext>
              </a:extLst>
            </p:cNvPr>
            <p:cNvSpPr txBox="1"/>
            <p:nvPr/>
          </p:nvSpPr>
          <p:spPr>
            <a:xfrm>
              <a:off x="395551" y="1001192"/>
              <a:ext cx="3525004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lvl="0" defTabSz="914377"/>
              <a:r>
                <a:rPr lang="en-US" altLang="zh-CN" sz="16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Centralized management video wall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E179FB6-4E0F-4303-A5B3-7EF1D7BC33B4}"/>
                </a:ext>
              </a:extLst>
            </p:cNvPr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15E79594-1213-4CBD-B994-0AAE5C84969B}"/>
              </a:ext>
            </a:extLst>
          </p:cNvPr>
          <p:cNvSpPr txBox="1"/>
          <p:nvPr/>
        </p:nvSpPr>
        <p:spPr>
          <a:xfrm>
            <a:off x="358277" y="441331"/>
            <a:ext cx="8302337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defTabSz="914377"/>
            <a:r>
              <a:rPr lang="en-US" altLang="zh-CN" sz="3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Centralized management system structure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E5DABF1-F39B-4D9D-9367-239423EE42E4}"/>
              </a:ext>
            </a:extLst>
          </p:cNvPr>
          <p:cNvSpPr txBox="1"/>
          <p:nvPr/>
        </p:nvSpPr>
        <p:spPr>
          <a:xfrm>
            <a:off x="2353920" y="5682408"/>
            <a:ext cx="713178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altLang="zh-CN" sz="186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K2000 can be connected to the decoder to realize the center-sub-center hierarchical structure management.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C0B2DE0-C08F-4607-AC1C-A732750D7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ent Arrow 49"/>
          <p:cNvSpPr/>
          <p:nvPr/>
        </p:nvSpPr>
        <p:spPr>
          <a:xfrm flipH="1">
            <a:off x="-1" y="2877443"/>
            <a:ext cx="10210800" cy="772235"/>
          </a:xfrm>
          <a:prstGeom prst="bentArrow">
            <a:avLst>
              <a:gd name="adj1" fmla="val 17673"/>
              <a:gd name="adj2" fmla="val 2457"/>
              <a:gd name="adj3" fmla="val 0"/>
              <a:gd name="adj4" fmla="val 5133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18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val 34"/>
          <p:cNvSpPr/>
          <p:nvPr/>
        </p:nvSpPr>
        <p:spPr>
          <a:xfrm>
            <a:off x="2249767" y="2751167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4"/>
          <p:cNvSpPr/>
          <p:nvPr/>
        </p:nvSpPr>
        <p:spPr>
          <a:xfrm>
            <a:off x="5002493" y="2751167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4"/>
          <p:cNvSpPr/>
          <p:nvPr/>
        </p:nvSpPr>
        <p:spPr>
          <a:xfrm>
            <a:off x="7783626" y="2751167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34"/>
          <p:cNvSpPr/>
          <p:nvPr/>
        </p:nvSpPr>
        <p:spPr>
          <a:xfrm>
            <a:off x="10095895" y="3514167"/>
            <a:ext cx="172659" cy="1726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3" name="Straight Connector 32"/>
          <p:cNvCxnSpPr/>
          <p:nvPr/>
        </p:nvCxnSpPr>
        <p:spPr>
          <a:xfrm flipV="1">
            <a:off x="2380063" y="2877442"/>
            <a:ext cx="0" cy="723052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 flipV="1">
            <a:off x="5128767" y="2877442"/>
            <a:ext cx="0" cy="723052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 flipV="1">
            <a:off x="7910855" y="2877442"/>
            <a:ext cx="0" cy="723052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1407853" y="3726770"/>
            <a:ext cx="1936377" cy="414925"/>
          </a:xfrm>
          <a:prstGeom prst="roundRect">
            <a:avLst/>
          </a:prstGeom>
          <a:solidFill>
            <a:srgbClr val="F472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4160578" y="3726770"/>
            <a:ext cx="1936377" cy="414925"/>
          </a:xfrm>
          <a:prstGeom prst="roundRect">
            <a:avLst/>
          </a:prstGeom>
          <a:solidFill>
            <a:srgbClr val="F8D3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6913304" y="3726770"/>
            <a:ext cx="1936377" cy="414925"/>
          </a:xfrm>
          <a:prstGeom prst="roundRect">
            <a:avLst/>
          </a:prstGeom>
          <a:solidFill>
            <a:srgbClr val="29B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393171" y="3767476"/>
            <a:ext cx="1965740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Alarm management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393171" y="4178420"/>
            <a:ext cx="2396791" cy="13415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K2000 is able to connect with various types of front-end and manage alarm at once.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160577" y="4249290"/>
            <a:ext cx="2397877" cy="13415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K2000 could manage storage from different devices and expand local storage.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929069" y="4296726"/>
            <a:ext cx="2366346" cy="16616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K2000 support centralized video wall control, which allows controlling whole situation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7569247" y="1996087"/>
            <a:ext cx="624495" cy="624492"/>
            <a:chOff x="7473695" y="1743073"/>
            <a:chExt cx="815598" cy="815596"/>
          </a:xfrm>
        </p:grpSpPr>
        <p:sp>
          <p:nvSpPr>
            <p:cNvPr id="58" name="Sev01"/>
            <p:cNvSpPr>
              <a:spLocks noChangeAspect="1"/>
            </p:cNvSpPr>
            <p:nvPr/>
          </p:nvSpPr>
          <p:spPr>
            <a:xfrm>
              <a:off x="7473695" y="1743073"/>
              <a:ext cx="815598" cy="815596"/>
            </a:xfrm>
            <a:prstGeom prst="ellipse">
              <a:avLst/>
            </a:prstGeom>
            <a:solidFill>
              <a:srgbClr val="29B9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4000" dirty="0">
                <a:solidFill>
                  <a:prstClr val="white"/>
                </a:solidFill>
                <a:latin typeface="FontAwesome" pitchFamily="2" charset="0"/>
              </a:endParaRPr>
            </a:p>
          </p:txBody>
        </p:sp>
        <p:sp>
          <p:nvSpPr>
            <p:cNvPr id="61" name="Freeform 105"/>
            <p:cNvSpPr>
              <a:spLocks noEditPoints="1"/>
            </p:cNvSpPr>
            <p:nvPr/>
          </p:nvSpPr>
          <p:spPr bwMode="auto">
            <a:xfrm>
              <a:off x="7653542" y="1926222"/>
              <a:ext cx="455905" cy="449298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srgbClr val="9BBB59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067815" y="1996087"/>
            <a:ext cx="624495" cy="624492"/>
            <a:chOff x="1972263" y="1791342"/>
            <a:chExt cx="815598" cy="815596"/>
          </a:xfrm>
        </p:grpSpPr>
        <p:sp>
          <p:nvSpPr>
            <p:cNvPr id="59" name="Sev01"/>
            <p:cNvSpPr>
              <a:spLocks noChangeAspect="1"/>
            </p:cNvSpPr>
            <p:nvPr/>
          </p:nvSpPr>
          <p:spPr>
            <a:xfrm>
              <a:off x="1972263" y="1791342"/>
              <a:ext cx="815598" cy="815596"/>
            </a:xfrm>
            <a:prstGeom prst="ellipse">
              <a:avLst/>
            </a:prstGeom>
            <a:solidFill>
              <a:srgbClr val="F472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4000" dirty="0">
                <a:solidFill>
                  <a:prstClr val="white"/>
                </a:solidFill>
                <a:latin typeface="FontAwesome" pitchFamily="2" charset="0"/>
              </a:endParaRPr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2149946" y="1967184"/>
              <a:ext cx="460232" cy="463913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818531" y="1996087"/>
            <a:ext cx="624495" cy="624492"/>
            <a:chOff x="4722979" y="1746592"/>
            <a:chExt cx="815598" cy="815596"/>
          </a:xfrm>
        </p:grpSpPr>
        <p:sp>
          <p:nvSpPr>
            <p:cNvPr id="60" name="Sev01"/>
            <p:cNvSpPr>
              <a:spLocks noChangeAspect="1"/>
            </p:cNvSpPr>
            <p:nvPr/>
          </p:nvSpPr>
          <p:spPr>
            <a:xfrm>
              <a:off x="4722979" y="1746592"/>
              <a:ext cx="815598" cy="815596"/>
            </a:xfrm>
            <a:prstGeom prst="ellipse">
              <a:avLst/>
            </a:prstGeom>
            <a:solidFill>
              <a:srgbClr val="F8D35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4000" dirty="0">
                <a:solidFill>
                  <a:prstClr val="white"/>
                </a:solidFill>
                <a:latin typeface="FontAwesome" pitchFamily="2" charset="0"/>
              </a:endParaRPr>
            </a:p>
          </p:txBody>
        </p:sp>
        <p:sp>
          <p:nvSpPr>
            <p:cNvPr id="63" name="Freeform 135"/>
            <p:cNvSpPr>
              <a:spLocks noEditPoints="1"/>
            </p:cNvSpPr>
            <p:nvPr/>
          </p:nvSpPr>
          <p:spPr bwMode="auto">
            <a:xfrm>
              <a:off x="4887193" y="1926222"/>
              <a:ext cx="487170" cy="45633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9666031" y="3727330"/>
            <a:ext cx="1132798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K2000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-12700" y="587120"/>
            <a:ext cx="8862381" cy="1083374"/>
            <a:chOff x="-12700" y="587118"/>
            <a:chExt cx="8862381" cy="1083374"/>
          </a:xfrm>
        </p:grpSpPr>
        <p:sp>
          <p:nvSpPr>
            <p:cNvPr id="72" name="文本框 71"/>
            <p:cNvSpPr txBox="1"/>
            <p:nvPr/>
          </p:nvSpPr>
          <p:spPr>
            <a:xfrm>
              <a:off x="547345" y="587118"/>
              <a:ext cx="8302336" cy="108337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defTabSz="914377"/>
              <a:r>
                <a:rPr lang="en-US" altLang="zh-CN" sz="32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Centralized management system structure</a:t>
              </a:r>
            </a:p>
            <a:p>
              <a:pPr defTabSz="914377"/>
              <a:endParaRPr lang="zh-CN" altLang="en-US" sz="3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41986657-6A74-4A0D-B8BE-79A1D5F3C58D}"/>
              </a:ext>
            </a:extLst>
          </p:cNvPr>
          <p:cNvSpPr txBox="1"/>
          <p:nvPr/>
        </p:nvSpPr>
        <p:spPr>
          <a:xfrm>
            <a:off x="4175260" y="3800391"/>
            <a:ext cx="2016228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Storage control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2675909-980F-4338-81CA-8C1BADAF82A8}"/>
              </a:ext>
            </a:extLst>
          </p:cNvPr>
          <p:cNvSpPr txBox="1"/>
          <p:nvPr/>
        </p:nvSpPr>
        <p:spPr>
          <a:xfrm>
            <a:off x="6901787" y="3792010"/>
            <a:ext cx="2016228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Video wall control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E50BCE8-4033-45AD-A866-BFDE23DCB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/>
      <p:bldP spid="52" grpId="0"/>
      <p:bldP spid="54" grpId="0"/>
      <p:bldP spid="56" grpId="0"/>
      <p:bldP spid="67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9" y="508610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defTabSz="914377"/>
            <a:r>
              <a:rPr lang="en-US" altLang="zh-CN" sz="440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7" y="1185717"/>
            <a:ext cx="50531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2380093" y="2186001"/>
            <a:ext cx="1635063" cy="176445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7">
              <a:spcBef>
                <a:spcPct val="20000"/>
              </a:spcBef>
              <a:defRPr/>
            </a:pPr>
            <a:r>
              <a:rPr lang="en-US" sz="11466" dirty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038373" y="2457464"/>
            <a:ext cx="4474373" cy="132343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4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TO SELECT PRODUCTS</a:t>
            </a:r>
            <a:endParaRPr lang="en-US" altLang="zh-CN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1" cy="2152131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867">
                  <a:solidFill>
                    <a:srgbClr val="FFC20F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867">
                  <a:solidFill>
                    <a:srgbClr val="FFC20F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5"/>
            <a:ext cx="6331945" cy="0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390CF69E-7063-4816-BCB2-D9D5F93A1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415FDBD3-0BD5-4577-A4E4-D1132388C45A}"/>
              </a:ext>
            </a:extLst>
          </p:cNvPr>
          <p:cNvSpPr/>
          <p:nvPr/>
        </p:nvSpPr>
        <p:spPr>
          <a:xfrm>
            <a:off x="214815" y="3442598"/>
            <a:ext cx="1502979" cy="51500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Client’s requirement</a:t>
            </a:r>
            <a:endParaRPr lang="zh-CN" altLang="en-US" dirty="0"/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BA134543-6AB2-401E-BBA3-4F3831C86433}"/>
              </a:ext>
            </a:extLst>
          </p:cNvPr>
          <p:cNvCxnSpPr>
            <a:cxnSpLocks/>
          </p:cNvCxnSpPr>
          <p:nvPr/>
        </p:nvCxnSpPr>
        <p:spPr>
          <a:xfrm>
            <a:off x="4423542" y="1796731"/>
            <a:ext cx="207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F4AA4526-38C9-42D5-B786-6CE79DCCF339}"/>
              </a:ext>
            </a:extLst>
          </p:cNvPr>
          <p:cNvGrpSpPr/>
          <p:nvPr/>
        </p:nvGrpSpPr>
        <p:grpSpPr>
          <a:xfrm>
            <a:off x="2286004" y="425673"/>
            <a:ext cx="10184517" cy="3272136"/>
            <a:chOff x="2286004" y="746972"/>
            <a:chExt cx="10184517" cy="3272136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292C75EE-50CF-4447-857E-CDCB6A78FD1A}"/>
                </a:ext>
              </a:extLst>
            </p:cNvPr>
            <p:cNvSpPr/>
            <p:nvPr/>
          </p:nvSpPr>
          <p:spPr>
            <a:xfrm>
              <a:off x="2286004" y="1859252"/>
              <a:ext cx="1702676" cy="567558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Totally new requirement</a:t>
              </a:r>
              <a:endParaRPr lang="zh-CN" altLang="en-US" dirty="0"/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42644127-CED6-453E-9E3E-F59D5767120B}"/>
                </a:ext>
              </a:extLst>
            </p:cNvPr>
            <p:cNvGrpSpPr/>
            <p:nvPr/>
          </p:nvGrpSpPr>
          <p:grpSpPr>
            <a:xfrm>
              <a:off x="4414345" y="746972"/>
              <a:ext cx="8056176" cy="3272136"/>
              <a:chOff x="4414346" y="746985"/>
              <a:chExt cx="8056176" cy="3272136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C736B14-4C25-4388-B9D4-9799969F3261}"/>
                  </a:ext>
                </a:extLst>
              </p:cNvPr>
              <p:cNvSpPr txBox="1"/>
              <p:nvPr/>
            </p:nvSpPr>
            <p:spPr>
              <a:xfrm>
                <a:off x="4414346" y="906110"/>
                <a:ext cx="1870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Appearance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F1853B9-7916-4A36-8F0F-8CBCF1681770}"/>
                  </a:ext>
                </a:extLst>
              </p:cNvPr>
              <p:cNvSpPr txBox="1"/>
              <p:nvPr/>
            </p:nvSpPr>
            <p:spPr>
              <a:xfrm>
                <a:off x="4501056" y="1954921"/>
                <a:ext cx="1870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Application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AC731D2-1DDF-4394-BF82-3758A6F78E38}"/>
                  </a:ext>
                </a:extLst>
              </p:cNvPr>
              <p:cNvSpPr txBox="1"/>
              <p:nvPr/>
            </p:nvSpPr>
            <p:spPr>
              <a:xfrm>
                <a:off x="4501055" y="3456174"/>
                <a:ext cx="1870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Customization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56443E8-C5A2-4767-AA4D-E364F16A6FC0}"/>
                  </a:ext>
                </a:extLst>
              </p:cNvPr>
              <p:cNvSpPr txBox="1"/>
              <p:nvPr/>
            </p:nvSpPr>
            <p:spPr>
              <a:xfrm>
                <a:off x="5969878" y="746985"/>
                <a:ext cx="29428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IPC: Box, Bullet, Turret, Dome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6F2528B-6B9E-414E-AB56-F4560748ECAB}"/>
                  </a:ext>
                </a:extLst>
              </p:cNvPr>
              <p:cNvSpPr txBox="1"/>
              <p:nvPr/>
            </p:nvSpPr>
            <p:spPr>
              <a:xfrm>
                <a:off x="5969878" y="1027016"/>
                <a:ext cx="37206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PTZ: 3-inch, 4-inch, 6-inch, 9-inch, 10-inch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5569EA0-F4BD-4F05-945E-3DEE4DD3760D}"/>
                  </a:ext>
                </a:extLst>
              </p:cNvPr>
              <p:cNvSpPr txBox="1"/>
              <p:nvPr/>
            </p:nvSpPr>
            <p:spPr>
              <a:xfrm>
                <a:off x="5969878" y="1299192"/>
                <a:ext cx="29428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Scenario – Indoor/Outdoor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31303C7-F2FC-4BE1-BF55-77ACABF9FA4B}"/>
                  </a:ext>
                </a:extLst>
              </p:cNvPr>
              <p:cNvSpPr txBox="1"/>
              <p:nvPr/>
            </p:nvSpPr>
            <p:spPr>
              <a:xfrm>
                <a:off x="5969878" y="1597675"/>
                <a:ext cx="3794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Working condition – Temperature/Humidity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01BCF84-0B70-4386-AF1C-BF85518C743C}"/>
                  </a:ext>
                </a:extLst>
              </p:cNvPr>
              <p:cNvSpPr txBox="1"/>
              <p:nvPr/>
            </p:nvSpPr>
            <p:spPr>
              <a:xfrm>
                <a:off x="5969878" y="2429771"/>
                <a:ext cx="3794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Functions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D46CB62-1136-4726-A8B5-E561B4B99293}"/>
                  </a:ext>
                </a:extLst>
              </p:cNvPr>
              <p:cNvSpPr txBox="1"/>
              <p:nvPr/>
            </p:nvSpPr>
            <p:spPr>
              <a:xfrm>
                <a:off x="6942085" y="1875755"/>
                <a:ext cx="21598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Monitoring effect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49CB6AA-449A-4664-B472-7BF9149F0C44}"/>
                  </a:ext>
                </a:extLst>
              </p:cNvPr>
              <p:cNvSpPr txBox="1"/>
              <p:nvPr/>
            </p:nvSpPr>
            <p:spPr>
              <a:xfrm>
                <a:off x="6989379" y="2391511"/>
                <a:ext cx="21598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Normal smart function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E3F8477-B53C-4D88-A83B-CA9D42690F92}"/>
                  </a:ext>
                </a:extLst>
              </p:cNvPr>
              <p:cNvSpPr txBox="1"/>
              <p:nvPr/>
            </p:nvSpPr>
            <p:spPr>
              <a:xfrm>
                <a:off x="6942085" y="2937798"/>
                <a:ext cx="21598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Special smart function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9AF0DA2-9DA4-4E77-AF0E-E9E764524BD9}"/>
                  </a:ext>
                </a:extLst>
              </p:cNvPr>
              <p:cNvSpPr txBox="1"/>
              <p:nvPr/>
            </p:nvSpPr>
            <p:spPr>
              <a:xfrm>
                <a:off x="8912774" y="1868078"/>
                <a:ext cx="3279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Lens, illumination, WDR, supplement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0CCD338-C5B7-47E5-BA21-419D8FB5956B}"/>
                  </a:ext>
                </a:extLst>
              </p:cNvPr>
              <p:cNvSpPr txBox="1"/>
              <p:nvPr/>
            </p:nvSpPr>
            <p:spPr>
              <a:xfrm>
                <a:off x="9023130" y="2413543"/>
                <a:ext cx="3279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Tripwire, double tripwire, motion… 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EAA8A97-A189-45D0-AAB0-02DA935B5128}"/>
                  </a:ext>
                </a:extLst>
              </p:cNvPr>
              <p:cNvSpPr txBox="1"/>
              <p:nvPr/>
            </p:nvSpPr>
            <p:spPr>
              <a:xfrm>
                <a:off x="8960068" y="2945527"/>
                <a:ext cx="35104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LPR, face recognition, people counting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左中括号 25">
                <a:extLst>
                  <a:ext uri="{FF2B5EF4-FFF2-40B4-BE49-F238E27FC236}">
                    <a16:creationId xmlns:a16="http://schemas.microsoft.com/office/drawing/2014/main" id="{5585E79F-2828-4540-97ED-3EC0FF4000FB}"/>
                  </a:ext>
                </a:extLst>
              </p:cNvPr>
              <p:cNvSpPr/>
              <p:nvPr/>
            </p:nvSpPr>
            <p:spPr>
              <a:xfrm>
                <a:off x="5912072" y="1460938"/>
                <a:ext cx="194441" cy="1177159"/>
              </a:xfrm>
              <a:prstGeom prst="leftBracket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左中括号 27">
                <a:extLst>
                  <a:ext uri="{FF2B5EF4-FFF2-40B4-BE49-F238E27FC236}">
                    <a16:creationId xmlns:a16="http://schemas.microsoft.com/office/drawing/2014/main" id="{1E77B85C-89EB-498B-AA5E-4E688252DB1F}"/>
                  </a:ext>
                </a:extLst>
              </p:cNvPr>
              <p:cNvSpPr/>
              <p:nvPr/>
            </p:nvSpPr>
            <p:spPr>
              <a:xfrm>
                <a:off x="6942082" y="1954921"/>
                <a:ext cx="89339" cy="1203435"/>
              </a:xfrm>
              <a:prstGeom prst="leftBracket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左中括号 28">
                <a:extLst>
                  <a:ext uri="{FF2B5EF4-FFF2-40B4-BE49-F238E27FC236}">
                    <a16:creationId xmlns:a16="http://schemas.microsoft.com/office/drawing/2014/main" id="{CB81BCDC-1D5D-49DE-84BA-C43667A9CDD3}"/>
                  </a:ext>
                </a:extLst>
              </p:cNvPr>
              <p:cNvSpPr/>
              <p:nvPr/>
            </p:nvSpPr>
            <p:spPr>
              <a:xfrm>
                <a:off x="5912072" y="906110"/>
                <a:ext cx="97220" cy="284425"/>
              </a:xfrm>
              <a:prstGeom prst="leftBracket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E0AFDA6C-64B5-4C0C-BD88-30081829A6A7}"/>
                  </a:ext>
                </a:extLst>
              </p:cNvPr>
              <p:cNvCxnSpPr/>
              <p:nvPr/>
            </p:nvCxnSpPr>
            <p:spPr>
              <a:xfrm>
                <a:off x="5612524" y="1085539"/>
                <a:ext cx="29954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584FA5AC-8F8C-4299-8AEA-9F0CED679B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2524" y="2122550"/>
                <a:ext cx="29954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629A0E83-714C-4B42-AE98-537417C93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8076" y="2575771"/>
                <a:ext cx="300859" cy="30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4F6A9C5-6DCC-4DD0-BCE0-1EB11F89E6B2}"/>
                  </a:ext>
                </a:extLst>
              </p:cNvPr>
              <p:cNvCxnSpPr>
                <a:endCxn id="21" idx="1"/>
              </p:cNvCxnSpPr>
              <p:nvPr/>
            </p:nvCxnSpPr>
            <p:spPr>
              <a:xfrm>
                <a:off x="6986751" y="2556638"/>
                <a:ext cx="2628" cy="41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C5E00AB6-2BCF-4F21-B55E-ABB643B21D0F}"/>
                  </a:ext>
                </a:extLst>
              </p:cNvPr>
              <p:cNvCxnSpPr/>
              <p:nvPr/>
            </p:nvCxnSpPr>
            <p:spPr>
              <a:xfrm>
                <a:off x="8481848" y="2037355"/>
                <a:ext cx="43092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38249F56-60C1-4ADB-9247-6A49995331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1901" y="3125175"/>
                <a:ext cx="27852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1DBF7599-8FCC-46BE-BB99-E0020DAB57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4301" y="2575771"/>
                <a:ext cx="15765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1585782-8394-4B9A-B48A-D9D38C8C2BFE}"/>
                  </a:ext>
                </a:extLst>
              </p:cNvPr>
              <p:cNvSpPr txBox="1"/>
              <p:nvPr/>
            </p:nvSpPr>
            <p:spPr>
              <a:xfrm>
                <a:off x="5912072" y="3325946"/>
                <a:ext cx="37206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Other options instead of customization?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AFE43E4C-A4F5-4B75-AE04-7AD45D1F08B9}"/>
                  </a:ext>
                </a:extLst>
              </p:cNvPr>
              <p:cNvSpPr txBox="1"/>
              <p:nvPr/>
            </p:nvSpPr>
            <p:spPr>
              <a:xfrm>
                <a:off x="5912072" y="3680567"/>
                <a:ext cx="37206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Communicate with R&amp;D team.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左中括号 50">
                <a:extLst>
                  <a:ext uri="{FF2B5EF4-FFF2-40B4-BE49-F238E27FC236}">
                    <a16:creationId xmlns:a16="http://schemas.microsoft.com/office/drawing/2014/main" id="{3AB54A37-B597-4388-927C-DCC5B52A0755}"/>
                  </a:ext>
                </a:extLst>
              </p:cNvPr>
              <p:cNvSpPr/>
              <p:nvPr/>
            </p:nvSpPr>
            <p:spPr>
              <a:xfrm>
                <a:off x="5912072" y="3429000"/>
                <a:ext cx="48610" cy="446104"/>
              </a:xfrm>
              <a:prstGeom prst="leftBracket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左中括号 52">
              <a:extLst>
                <a:ext uri="{FF2B5EF4-FFF2-40B4-BE49-F238E27FC236}">
                  <a16:creationId xmlns:a16="http://schemas.microsoft.com/office/drawing/2014/main" id="{BE18DB3E-D409-4A12-AE09-3FC4889C25CC}"/>
                </a:ext>
              </a:extLst>
            </p:cNvPr>
            <p:cNvSpPr/>
            <p:nvPr/>
          </p:nvSpPr>
          <p:spPr>
            <a:xfrm>
              <a:off x="4423542" y="1085539"/>
              <a:ext cx="77513" cy="2595002"/>
            </a:xfrm>
            <a:prstGeom prst="lef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97FCE822-D061-4AC5-903A-830405437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8973" y="2119106"/>
              <a:ext cx="487412" cy="344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B988DFEF-401B-4260-B034-956720E7E0D0}"/>
              </a:ext>
            </a:extLst>
          </p:cNvPr>
          <p:cNvGrpSpPr/>
          <p:nvPr/>
        </p:nvGrpSpPr>
        <p:grpSpPr>
          <a:xfrm>
            <a:off x="2243962" y="3649219"/>
            <a:ext cx="10583908" cy="1463260"/>
            <a:chOff x="2286004" y="3629540"/>
            <a:chExt cx="10583908" cy="146326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FAD1C041-FFDA-4D74-9D26-6D5D9B20DED3}"/>
                </a:ext>
              </a:extLst>
            </p:cNvPr>
            <p:cNvSpPr/>
            <p:nvPr/>
          </p:nvSpPr>
          <p:spPr>
            <a:xfrm>
              <a:off x="2286004" y="4065713"/>
              <a:ext cx="1702676" cy="567558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Require for replacing products</a:t>
              </a:r>
              <a:endParaRPr lang="zh-CN" altLang="en-US" sz="1400" dirty="0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8219DDD0-BE75-4BBA-8F93-99887A289D41}"/>
                </a:ext>
              </a:extLst>
            </p:cNvPr>
            <p:cNvSpPr txBox="1"/>
            <p:nvPr/>
          </p:nvSpPr>
          <p:spPr>
            <a:xfrm>
              <a:off x="4412375" y="3781549"/>
              <a:ext cx="311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There are analogous models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586494B1-98AA-4AD5-9931-849EA0276626}"/>
                </a:ext>
              </a:extLst>
            </p:cNvPr>
            <p:cNvSpPr txBox="1"/>
            <p:nvPr/>
          </p:nvSpPr>
          <p:spPr>
            <a:xfrm>
              <a:off x="7108934" y="3772939"/>
              <a:ext cx="2277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Find the core index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F6E1BEF7-DFA9-41C3-8637-3580C977309D}"/>
                </a:ext>
              </a:extLst>
            </p:cNvPr>
            <p:cNvSpPr txBox="1"/>
            <p:nvPr/>
          </p:nvSpPr>
          <p:spPr>
            <a:xfrm>
              <a:off x="9149250" y="3629540"/>
              <a:ext cx="37206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Get to know the original requirement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82987B54-A2FC-4A21-8543-B1B9F923D631}"/>
                </a:ext>
              </a:extLst>
            </p:cNvPr>
            <p:cNvSpPr txBox="1"/>
            <p:nvPr/>
          </p:nvSpPr>
          <p:spPr>
            <a:xfrm>
              <a:off x="9149250" y="3915859"/>
              <a:ext cx="37206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Get to know product carefully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02B59393-E1FC-464F-921E-DF4A3B8723C9}"/>
                </a:ext>
              </a:extLst>
            </p:cNvPr>
            <p:cNvSpPr txBox="1"/>
            <p:nvPr/>
          </p:nvSpPr>
          <p:spPr>
            <a:xfrm>
              <a:off x="4423542" y="4616253"/>
              <a:ext cx="311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There aren’t analogous models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D6F4D20B-BBF5-4A79-91D0-B216891426D5}"/>
                </a:ext>
              </a:extLst>
            </p:cNvPr>
            <p:cNvSpPr txBox="1"/>
            <p:nvPr/>
          </p:nvSpPr>
          <p:spPr>
            <a:xfrm>
              <a:off x="7182833" y="4414830"/>
              <a:ext cx="2277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Find the core index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78D1B7B3-272E-427D-8E31-AE4152551916}"/>
                </a:ext>
              </a:extLst>
            </p:cNvPr>
            <p:cNvSpPr txBox="1"/>
            <p:nvPr/>
          </p:nvSpPr>
          <p:spPr>
            <a:xfrm>
              <a:off x="7182833" y="4723468"/>
              <a:ext cx="2277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Ask for help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1BE59AD1-9CC2-43DD-8D05-C1FD4FECA1A3}"/>
                </a:ext>
              </a:extLst>
            </p:cNvPr>
            <p:cNvSpPr txBox="1"/>
            <p:nvPr/>
          </p:nvSpPr>
          <p:spPr>
            <a:xfrm>
              <a:off x="9258626" y="4785023"/>
              <a:ext cx="2277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1"/>
                  </a:solidFill>
                </a:defRPr>
              </a:lvl1pPr>
            </a:lstStyle>
            <a:p>
              <a:r>
                <a:rPr lang="en-US" altLang="zh-CN" dirty="0"/>
                <a:t>Product team, R&amp;D team</a:t>
              </a:r>
              <a:endParaRPr lang="zh-CN" altLang="en-US" dirty="0"/>
            </a:p>
          </p:txBody>
        </p:sp>
        <p:sp>
          <p:nvSpPr>
            <p:cNvPr id="69" name="左中括号 68">
              <a:extLst>
                <a:ext uri="{FF2B5EF4-FFF2-40B4-BE49-F238E27FC236}">
                  <a16:creationId xmlns:a16="http://schemas.microsoft.com/office/drawing/2014/main" id="{279FCCED-053F-464A-A4AC-FF1A7CCE778D}"/>
                </a:ext>
              </a:extLst>
            </p:cNvPr>
            <p:cNvSpPr/>
            <p:nvPr/>
          </p:nvSpPr>
          <p:spPr>
            <a:xfrm>
              <a:off x="4412375" y="3915859"/>
              <a:ext cx="88679" cy="868303"/>
            </a:xfrm>
            <a:prstGeom prst="leftBracket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左中括号 69">
              <a:extLst>
                <a:ext uri="{FF2B5EF4-FFF2-40B4-BE49-F238E27FC236}">
                  <a16:creationId xmlns:a16="http://schemas.microsoft.com/office/drawing/2014/main" id="{A0CD3572-15A9-4DC5-B9E2-9C0C759359C8}"/>
                </a:ext>
              </a:extLst>
            </p:cNvPr>
            <p:cNvSpPr/>
            <p:nvPr/>
          </p:nvSpPr>
          <p:spPr>
            <a:xfrm>
              <a:off x="9149250" y="3697809"/>
              <a:ext cx="109376" cy="422294"/>
            </a:xfrm>
            <a:prstGeom prst="leftBracket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29604F1C-E7CD-4B1F-B7D5-690586FF03A7}"/>
                </a:ext>
              </a:extLst>
            </p:cNvPr>
            <p:cNvCxnSpPr>
              <a:cxnSpLocks/>
            </p:cNvCxnSpPr>
            <p:nvPr/>
          </p:nvCxnSpPr>
          <p:spPr>
            <a:xfrm>
              <a:off x="6807746" y="3949367"/>
              <a:ext cx="374758" cy="8238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7" name="左中括号 86">
              <a:extLst>
                <a:ext uri="{FF2B5EF4-FFF2-40B4-BE49-F238E27FC236}">
                  <a16:creationId xmlns:a16="http://schemas.microsoft.com/office/drawing/2014/main" id="{E0B3BEC9-E6BF-49F6-BD4B-0A748F1824FE}"/>
                </a:ext>
              </a:extLst>
            </p:cNvPr>
            <p:cNvSpPr/>
            <p:nvPr/>
          </p:nvSpPr>
          <p:spPr>
            <a:xfrm>
              <a:off x="7182504" y="4568422"/>
              <a:ext cx="45719" cy="406934"/>
            </a:xfrm>
            <a:prstGeom prst="leftBracket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0CC756A4-ECB1-4D0D-A253-BD09D56F2290}"/>
                </a:ext>
              </a:extLst>
            </p:cNvPr>
            <p:cNvCxnSpPr/>
            <p:nvPr/>
          </p:nvCxnSpPr>
          <p:spPr>
            <a:xfrm>
              <a:off x="8912773" y="4935338"/>
              <a:ext cx="501804" cy="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8F960ADA-8D47-4E13-8CFE-BFB7F6E7C3CD}"/>
                </a:ext>
              </a:extLst>
            </p:cNvPr>
            <p:cNvCxnSpPr>
              <a:stCxn id="10" idx="3"/>
              <a:endCxn id="69" idx="1"/>
            </p:cNvCxnSpPr>
            <p:nvPr/>
          </p:nvCxnSpPr>
          <p:spPr>
            <a:xfrm>
              <a:off x="3988680" y="4349492"/>
              <a:ext cx="423695" cy="519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C180EEFE-F84C-4C65-B580-2D0D87041B20}"/>
              </a:ext>
            </a:extLst>
          </p:cNvPr>
          <p:cNvGrpSpPr/>
          <p:nvPr/>
        </p:nvGrpSpPr>
        <p:grpSpPr>
          <a:xfrm>
            <a:off x="2286004" y="5535196"/>
            <a:ext cx="7174291" cy="897131"/>
            <a:chOff x="2286004" y="5535196"/>
            <a:chExt cx="7174291" cy="897131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7D0694B2-2602-4391-9525-F0B30B5782C9}"/>
                </a:ext>
              </a:extLst>
            </p:cNvPr>
            <p:cNvSpPr/>
            <p:nvPr/>
          </p:nvSpPr>
          <p:spPr>
            <a:xfrm>
              <a:off x="2286004" y="5691191"/>
              <a:ext cx="1702676" cy="567558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Require for Integration</a:t>
              </a:r>
              <a:endParaRPr lang="zh-CN" altLang="en-US" sz="1400" dirty="0"/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0836D54A-4B9A-4FB7-87F0-5BF05F11F09D}"/>
                </a:ext>
              </a:extLst>
            </p:cNvPr>
            <p:cNvSpPr txBox="1"/>
            <p:nvPr/>
          </p:nvSpPr>
          <p:spPr>
            <a:xfrm>
              <a:off x="4456385" y="5821254"/>
              <a:ext cx="11561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Integrator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7588C493-3827-4C20-94B0-4DE46C0041C7}"/>
                </a:ext>
              </a:extLst>
            </p:cNvPr>
            <p:cNvSpPr txBox="1"/>
            <p:nvPr/>
          </p:nvSpPr>
          <p:spPr>
            <a:xfrm>
              <a:off x="5969876" y="5535196"/>
              <a:ext cx="3490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Make a Choice – Expectation of sales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42993DF5-2A18-4F64-A435-E82D37CA7B47}"/>
                </a:ext>
              </a:extLst>
            </p:cNvPr>
            <p:cNvSpPr txBox="1"/>
            <p:nvPr/>
          </p:nvSpPr>
          <p:spPr>
            <a:xfrm>
              <a:off x="5956742" y="6093773"/>
              <a:ext cx="3490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Have a discussion with R&amp;D team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7" name="左中括号 96">
              <a:extLst>
                <a:ext uri="{FF2B5EF4-FFF2-40B4-BE49-F238E27FC236}">
                  <a16:creationId xmlns:a16="http://schemas.microsoft.com/office/drawing/2014/main" id="{A038148A-953B-454A-B246-6EA2C7682C7C}"/>
                </a:ext>
              </a:extLst>
            </p:cNvPr>
            <p:cNvSpPr/>
            <p:nvPr/>
          </p:nvSpPr>
          <p:spPr>
            <a:xfrm>
              <a:off x="5912071" y="5691191"/>
              <a:ext cx="139258" cy="611673"/>
            </a:xfrm>
            <a:prstGeom prst="leftBracket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EE9D776C-DDC4-4847-A3AD-7F20AACD076E}"/>
                </a:ext>
              </a:extLst>
            </p:cNvPr>
            <p:cNvCxnSpPr>
              <a:endCxn id="97" idx="1"/>
            </p:cNvCxnSpPr>
            <p:nvPr/>
          </p:nvCxnSpPr>
          <p:spPr>
            <a:xfrm>
              <a:off x="5349765" y="5997027"/>
              <a:ext cx="562306" cy="1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84D4BCD1-BB99-49FA-AB04-F08D6299D28B}"/>
                </a:ext>
              </a:extLst>
            </p:cNvPr>
            <p:cNvCxnSpPr/>
            <p:nvPr/>
          </p:nvCxnSpPr>
          <p:spPr>
            <a:xfrm>
              <a:off x="3988680" y="5997027"/>
              <a:ext cx="538649" cy="0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2" name="左中括号 101">
            <a:extLst>
              <a:ext uri="{FF2B5EF4-FFF2-40B4-BE49-F238E27FC236}">
                <a16:creationId xmlns:a16="http://schemas.microsoft.com/office/drawing/2014/main" id="{0ABBEBC5-AC04-4B98-B0B6-89704BC0BDCE}"/>
              </a:ext>
            </a:extLst>
          </p:cNvPr>
          <p:cNvSpPr/>
          <p:nvPr/>
        </p:nvSpPr>
        <p:spPr>
          <a:xfrm>
            <a:off x="2129008" y="1716043"/>
            <a:ext cx="78164" cy="4280973"/>
          </a:xfrm>
          <a:prstGeom prst="leftBracket">
            <a:avLst/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9BB4DBA2-57B5-4381-B5FD-87B13CF51E82}"/>
              </a:ext>
            </a:extLst>
          </p:cNvPr>
          <p:cNvGrpSpPr/>
          <p:nvPr/>
        </p:nvGrpSpPr>
        <p:grpSpPr>
          <a:xfrm>
            <a:off x="-12700" y="587120"/>
            <a:ext cx="4051865" cy="520091"/>
            <a:chOff x="-12700" y="587118"/>
            <a:chExt cx="4051865" cy="520091"/>
          </a:xfrm>
        </p:grpSpPr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B5D21797-5545-4BEB-9EA4-BB231EF7C7C7}"/>
                </a:ext>
              </a:extLst>
            </p:cNvPr>
            <p:cNvSpPr txBox="1"/>
            <p:nvPr/>
          </p:nvSpPr>
          <p:spPr>
            <a:xfrm>
              <a:off x="592901" y="594948"/>
              <a:ext cx="3446264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defTabSz="914377"/>
              <a:r>
                <a:rPr lang="en-US" altLang="zh-CN" sz="32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How to select IPC</a:t>
              </a:r>
              <a:endParaRPr lang="zh-CN" altLang="en-US" sz="3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B322B61B-C909-454E-8E08-8C3B5E1E438D}"/>
                </a:ext>
              </a:extLst>
            </p:cNvPr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71" name="图片 70">
            <a:extLst>
              <a:ext uri="{FF2B5EF4-FFF2-40B4-BE49-F238E27FC236}">
                <a16:creationId xmlns:a16="http://schemas.microsoft.com/office/drawing/2014/main" id="{430875DA-B68C-4958-A4BA-055D2D3A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786322D5-C656-4BC4-A6EE-E95C97B163DF}"/>
              </a:ext>
            </a:extLst>
          </p:cNvPr>
          <p:cNvGrpSpPr/>
          <p:nvPr/>
        </p:nvGrpSpPr>
        <p:grpSpPr>
          <a:xfrm>
            <a:off x="3522461" y="1330308"/>
            <a:ext cx="6770917" cy="3069772"/>
            <a:chOff x="2481940" y="783771"/>
            <a:chExt cx="6770917" cy="306977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1A3A8956-5128-4226-AF01-9D2B86F48C35}"/>
                </a:ext>
              </a:extLst>
            </p:cNvPr>
            <p:cNvSpPr/>
            <p:nvPr/>
          </p:nvSpPr>
          <p:spPr>
            <a:xfrm>
              <a:off x="2481940" y="2192720"/>
              <a:ext cx="1665514" cy="42454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Switch</a:t>
              </a:r>
              <a:endParaRPr lang="zh-CN" altLang="en-US" dirty="0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3AF37339-F827-426C-9F74-EECC2804C1CA}"/>
                </a:ext>
              </a:extLst>
            </p:cNvPr>
            <p:cNvSpPr/>
            <p:nvPr/>
          </p:nvSpPr>
          <p:spPr>
            <a:xfrm>
              <a:off x="5138057" y="783771"/>
              <a:ext cx="4114800" cy="65314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Select bandwidth by number of channels IPC or position in system</a:t>
              </a:r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488ACD6-03F3-4F73-BC5D-108226B89D40}"/>
                </a:ext>
              </a:extLst>
            </p:cNvPr>
            <p:cNvSpPr/>
            <p:nvPr/>
          </p:nvSpPr>
          <p:spPr>
            <a:xfrm>
              <a:off x="5138057" y="1589314"/>
              <a:ext cx="4114800" cy="65314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Select PoE or Non-PoE by requirement of supply</a:t>
              </a:r>
              <a:endParaRPr lang="zh-CN" altLang="en-US" dirty="0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85358B2A-5AD0-406C-9978-0A21803C26C9}"/>
                </a:ext>
              </a:extLst>
            </p:cNvPr>
            <p:cNvSpPr/>
            <p:nvPr/>
          </p:nvSpPr>
          <p:spPr>
            <a:xfrm>
              <a:off x="5138057" y="2394857"/>
              <a:ext cx="4114800" cy="65314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Select Ethernet or SFP by distance of transmission</a:t>
              </a:r>
              <a:endParaRPr lang="zh-CN" altLang="en-US" dirty="0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C5102DF2-6210-4C6F-A1F4-40999082FDAF}"/>
                </a:ext>
              </a:extLst>
            </p:cNvPr>
            <p:cNvSpPr/>
            <p:nvPr/>
          </p:nvSpPr>
          <p:spPr>
            <a:xfrm>
              <a:off x="5138057" y="3200400"/>
              <a:ext cx="4114800" cy="65314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Select Network management switch or Unmanaged switch by requirement</a:t>
              </a:r>
              <a:endParaRPr lang="zh-CN" altLang="en-US" dirty="0"/>
            </a:p>
          </p:txBody>
        </p:sp>
        <p:sp>
          <p:nvSpPr>
            <p:cNvPr id="15" name="左中括号 14">
              <a:extLst>
                <a:ext uri="{FF2B5EF4-FFF2-40B4-BE49-F238E27FC236}">
                  <a16:creationId xmlns:a16="http://schemas.microsoft.com/office/drawing/2014/main" id="{09EF531D-C83F-408E-805E-2C2DA0F31DC7}"/>
                </a:ext>
              </a:extLst>
            </p:cNvPr>
            <p:cNvSpPr/>
            <p:nvPr/>
          </p:nvSpPr>
          <p:spPr>
            <a:xfrm>
              <a:off x="4834759" y="1110342"/>
              <a:ext cx="189186" cy="2589299"/>
            </a:xfrm>
            <a:prstGeom prst="leftBracket">
              <a:avLst/>
            </a:prstGeom>
            <a:no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0C13399-7579-46CB-BE54-ACD6CD74F692}"/>
                </a:ext>
              </a:extLst>
            </p:cNvPr>
            <p:cNvCxnSpPr>
              <a:stCxn id="5" idx="3"/>
              <a:endCxn id="15" idx="1"/>
            </p:cNvCxnSpPr>
            <p:nvPr/>
          </p:nvCxnSpPr>
          <p:spPr>
            <a:xfrm>
              <a:off x="4147454" y="2404992"/>
              <a:ext cx="687305" cy="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BCE94BB-1DAA-42D1-ACBA-755B3564D77C}"/>
              </a:ext>
            </a:extLst>
          </p:cNvPr>
          <p:cNvGrpSpPr/>
          <p:nvPr/>
        </p:nvGrpSpPr>
        <p:grpSpPr>
          <a:xfrm>
            <a:off x="3522462" y="4726652"/>
            <a:ext cx="6770916" cy="1088571"/>
            <a:chOff x="2481941" y="4180115"/>
            <a:chExt cx="6770916" cy="1088571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CDFE3C7-5B8F-4A1D-A226-F5A3DC624309}"/>
                </a:ext>
              </a:extLst>
            </p:cNvPr>
            <p:cNvSpPr/>
            <p:nvPr/>
          </p:nvSpPr>
          <p:spPr>
            <a:xfrm>
              <a:off x="2481941" y="4475717"/>
              <a:ext cx="1665513" cy="42454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Wireless bridge</a:t>
              </a:r>
              <a:endParaRPr lang="zh-CN" altLang="en-US" dirty="0"/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FB84C2C-AD63-44CC-BC21-2CCBCCB5E396}"/>
                </a:ext>
              </a:extLst>
            </p:cNvPr>
            <p:cNvSpPr/>
            <p:nvPr/>
          </p:nvSpPr>
          <p:spPr>
            <a:xfrm>
              <a:off x="5138057" y="4180115"/>
              <a:ext cx="4114800" cy="42454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Select model by distance of transmission</a:t>
              </a:r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38DF1280-7E4C-4630-9A7C-16E2759CB031}"/>
                </a:ext>
              </a:extLst>
            </p:cNvPr>
            <p:cNvSpPr/>
            <p:nvPr/>
          </p:nvSpPr>
          <p:spPr>
            <a:xfrm>
              <a:off x="5138057" y="4844143"/>
              <a:ext cx="4114800" cy="42454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Select model by covered range</a:t>
              </a:r>
              <a:endParaRPr lang="zh-CN" altLang="en-US" dirty="0"/>
            </a:p>
          </p:txBody>
        </p:sp>
        <p:sp>
          <p:nvSpPr>
            <p:cNvPr id="16" name="左中括号 15">
              <a:extLst>
                <a:ext uri="{FF2B5EF4-FFF2-40B4-BE49-F238E27FC236}">
                  <a16:creationId xmlns:a16="http://schemas.microsoft.com/office/drawing/2014/main" id="{47ABBCD2-07C0-4378-83AC-D61B110B4219}"/>
                </a:ext>
              </a:extLst>
            </p:cNvPr>
            <p:cNvSpPr/>
            <p:nvPr/>
          </p:nvSpPr>
          <p:spPr>
            <a:xfrm>
              <a:off x="4834759" y="4288971"/>
              <a:ext cx="303298" cy="798036"/>
            </a:xfrm>
            <a:prstGeom prst="leftBracke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492117B-A245-4571-ADB5-857B190BB129}"/>
                </a:ext>
              </a:extLst>
            </p:cNvPr>
            <p:cNvCxnSpPr>
              <a:stCxn id="6" idx="3"/>
              <a:endCxn id="16" idx="1"/>
            </p:cNvCxnSpPr>
            <p:nvPr/>
          </p:nvCxnSpPr>
          <p:spPr>
            <a:xfrm>
              <a:off x="4147454" y="4687989"/>
              <a:ext cx="687305" cy="0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DD18C9F-29DC-4A0F-ADAC-C4CEF0C17EE6}"/>
              </a:ext>
            </a:extLst>
          </p:cNvPr>
          <p:cNvGrpSpPr/>
          <p:nvPr/>
        </p:nvGrpSpPr>
        <p:grpSpPr>
          <a:xfrm>
            <a:off x="3522460" y="6076480"/>
            <a:ext cx="6770918" cy="424543"/>
            <a:chOff x="2481939" y="5529943"/>
            <a:chExt cx="6770918" cy="424543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C69AF01-AB90-4CF2-8A3F-41529B1D576B}"/>
                </a:ext>
              </a:extLst>
            </p:cNvPr>
            <p:cNvSpPr/>
            <p:nvPr/>
          </p:nvSpPr>
          <p:spPr>
            <a:xfrm>
              <a:off x="2481939" y="5529943"/>
              <a:ext cx="1665515" cy="42454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Ethernet cable</a:t>
              </a:r>
              <a:endParaRPr lang="zh-CN" altLang="en-US" dirty="0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472C0E8C-722C-468B-8345-6C7AC5B58CDF}"/>
                </a:ext>
              </a:extLst>
            </p:cNvPr>
            <p:cNvSpPr/>
            <p:nvPr/>
          </p:nvSpPr>
          <p:spPr>
            <a:xfrm>
              <a:off x="5138057" y="5529943"/>
              <a:ext cx="4114800" cy="42454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CAT5e/CAT6/CAT6e</a:t>
              </a:r>
              <a:endParaRPr lang="zh-CN" altLang="en-US" dirty="0"/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7A077C5D-6A9A-4656-AC08-0B95A5ECB8DE}"/>
                </a:ext>
              </a:extLst>
            </p:cNvPr>
            <p:cNvCxnSpPr>
              <a:cxnSpLocks/>
              <a:stCxn id="7" idx="3"/>
              <a:endCxn id="14" idx="1"/>
            </p:cNvCxnSpPr>
            <p:nvPr/>
          </p:nvCxnSpPr>
          <p:spPr>
            <a:xfrm>
              <a:off x="4147454" y="5742215"/>
              <a:ext cx="990603" cy="0"/>
            </a:xfrm>
            <a:prstGeom prst="line">
              <a:avLst/>
            </a:prstGeom>
            <a:ln>
              <a:solidFill>
                <a:srgbClr val="4BAC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4B7AA446-72E7-49B0-9302-858201B5A21F}"/>
              </a:ext>
            </a:extLst>
          </p:cNvPr>
          <p:cNvSpPr/>
          <p:nvPr/>
        </p:nvSpPr>
        <p:spPr>
          <a:xfrm>
            <a:off x="1291263" y="4400080"/>
            <a:ext cx="1502979" cy="51500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Client’s requirement</a:t>
            </a:r>
            <a:endParaRPr lang="zh-CN" altLang="en-US" dirty="0"/>
          </a:p>
        </p:txBody>
      </p:sp>
      <p:sp>
        <p:nvSpPr>
          <p:cNvPr id="31" name="左中括号 30">
            <a:extLst>
              <a:ext uri="{FF2B5EF4-FFF2-40B4-BE49-F238E27FC236}">
                <a16:creationId xmlns:a16="http://schemas.microsoft.com/office/drawing/2014/main" id="{B8F6012B-F0C0-4309-9228-92239361652D}"/>
              </a:ext>
            </a:extLst>
          </p:cNvPr>
          <p:cNvSpPr/>
          <p:nvPr/>
        </p:nvSpPr>
        <p:spPr>
          <a:xfrm>
            <a:off x="3219162" y="2951529"/>
            <a:ext cx="303298" cy="3449270"/>
          </a:xfrm>
          <a:prstGeom prst="leftBracket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CA17F6E-A84E-4312-8D19-21C8832A4BCF}"/>
              </a:ext>
            </a:extLst>
          </p:cNvPr>
          <p:cNvGrpSpPr/>
          <p:nvPr/>
        </p:nvGrpSpPr>
        <p:grpSpPr>
          <a:xfrm>
            <a:off x="453083" y="293527"/>
            <a:ext cx="7458817" cy="522537"/>
            <a:chOff x="-12700" y="584672"/>
            <a:chExt cx="7458817" cy="522537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B79BE52-8C60-48A1-B06D-042A111874A8}"/>
                </a:ext>
              </a:extLst>
            </p:cNvPr>
            <p:cNvSpPr txBox="1"/>
            <p:nvPr/>
          </p:nvSpPr>
          <p:spPr>
            <a:xfrm>
              <a:off x="495112" y="584672"/>
              <a:ext cx="6951005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defTabSz="914377"/>
              <a:r>
                <a:rPr lang="en-US" altLang="zh-CN" sz="32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How to select transmission product</a:t>
              </a:r>
              <a:endParaRPr lang="zh-CN" altLang="en-US" sz="3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DE985B4-7106-4CD2-94AB-FE11DEBB6B37}"/>
                </a:ext>
              </a:extLst>
            </p:cNvPr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F616D390-820D-4D26-AB7E-3CB8394C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9" y="508610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defTabSz="914377"/>
            <a:r>
              <a:rPr lang="en-US" altLang="zh-CN" sz="440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7" y="1185717"/>
            <a:ext cx="50531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1643392" y="1567648"/>
            <a:ext cx="3126922" cy="841321"/>
            <a:chOff x="2010576" y="1923339"/>
            <a:chExt cx="3126921" cy="841320"/>
          </a:xfrm>
        </p:grpSpPr>
        <p:sp>
          <p:nvSpPr>
            <p:cNvPr id="2" name="Text Placeholder 3"/>
            <p:cNvSpPr txBox="1">
              <a:spLocks/>
            </p:cNvSpPr>
            <p:nvPr/>
          </p:nvSpPr>
          <p:spPr>
            <a:xfrm>
              <a:off x="2010576" y="1923339"/>
              <a:ext cx="779059" cy="84132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7">
                <a:spcBef>
                  <a:spcPct val="20000"/>
                </a:spcBef>
                <a:defRPr/>
              </a:pPr>
              <a:r>
                <a:rPr lang="en-US" sz="5467" dirty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731493" y="1947922"/>
              <a:ext cx="2406004" cy="626909"/>
              <a:chOff x="2960093" y="1921931"/>
              <a:chExt cx="2406004" cy="62690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2960093" y="2087175"/>
                <a:ext cx="2406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en-US" altLang="zh-CN" sz="24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BACKGROUND</a:t>
                </a:r>
                <a:endPara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989396" y="1921931"/>
                <a:ext cx="13787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pPr defTabSz="914377"/>
                <a:endParaRPr lang="zh-CN" alt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116275" y="2412527"/>
            <a:ext cx="4021639" cy="841321"/>
            <a:chOff x="3605167" y="2790088"/>
            <a:chExt cx="4021637" cy="841320"/>
          </a:xfrm>
        </p:grpSpPr>
        <p:sp>
          <p:nvSpPr>
            <p:cNvPr id="3" name="Text Placeholder 3"/>
            <p:cNvSpPr txBox="1">
              <a:spLocks/>
            </p:cNvSpPr>
            <p:nvPr/>
          </p:nvSpPr>
          <p:spPr>
            <a:xfrm>
              <a:off x="3605167" y="2790088"/>
              <a:ext cx="779059" cy="84132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7">
                <a:spcBef>
                  <a:spcPct val="20000"/>
                </a:spcBef>
                <a:defRPr/>
              </a:pPr>
              <a:r>
                <a:rPr lang="en-US" sz="5467" dirty="0">
                  <a:solidFill>
                    <a:srgbClr val="F472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388694" y="2995682"/>
              <a:ext cx="3238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zh-CN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SYSTEM STRUCTURE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653471" y="3257407"/>
            <a:ext cx="4359868" cy="841321"/>
            <a:chOff x="5192412" y="3601663"/>
            <a:chExt cx="4359866" cy="841320"/>
          </a:xfrm>
        </p:grpSpPr>
        <p:sp>
          <p:nvSpPr>
            <p:cNvPr id="4" name="Text Placeholder 3"/>
            <p:cNvSpPr txBox="1">
              <a:spLocks/>
            </p:cNvSpPr>
            <p:nvPr/>
          </p:nvSpPr>
          <p:spPr>
            <a:xfrm>
              <a:off x="5192412" y="3601663"/>
              <a:ext cx="779059" cy="84132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7">
                <a:spcBef>
                  <a:spcPct val="20000"/>
                </a:spcBef>
                <a:defRPr/>
              </a:pPr>
              <a:r>
                <a:rPr lang="en-US" sz="5467" dirty="0">
                  <a:solidFill>
                    <a:srgbClr val="29B9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971470" y="3789195"/>
              <a:ext cx="3580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zh-CN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SELECTION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191390" y="4102287"/>
            <a:ext cx="3157873" cy="841321"/>
            <a:chOff x="6776899" y="4598445"/>
            <a:chExt cx="3157872" cy="841320"/>
          </a:xfrm>
        </p:grpSpPr>
        <p:sp>
          <p:nvSpPr>
            <p:cNvPr id="33" name="Text Placeholder 3"/>
            <p:cNvSpPr txBox="1">
              <a:spLocks/>
            </p:cNvSpPr>
            <p:nvPr/>
          </p:nvSpPr>
          <p:spPr>
            <a:xfrm>
              <a:off x="6776899" y="4598445"/>
              <a:ext cx="779059" cy="84132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7">
                <a:spcBef>
                  <a:spcPct val="20000"/>
                </a:spcBef>
                <a:defRPr/>
              </a:pPr>
              <a:r>
                <a:rPr lang="en-US" sz="5467" dirty="0">
                  <a:solidFill>
                    <a:srgbClr val="84C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555957" y="4788272"/>
              <a:ext cx="2378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zh-CN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ADVANTAGES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6" name="Straight Connector 13"/>
          <p:cNvCxnSpPr/>
          <p:nvPr/>
        </p:nvCxnSpPr>
        <p:spPr>
          <a:xfrm>
            <a:off x="2032920" y="2463261"/>
            <a:ext cx="0" cy="4394743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3"/>
          <p:cNvCxnSpPr/>
          <p:nvPr/>
        </p:nvCxnSpPr>
        <p:spPr>
          <a:xfrm>
            <a:off x="3505801" y="3345488"/>
            <a:ext cx="0" cy="3512515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3"/>
          <p:cNvCxnSpPr/>
          <p:nvPr/>
        </p:nvCxnSpPr>
        <p:spPr>
          <a:xfrm>
            <a:off x="5056297" y="4099541"/>
            <a:ext cx="0" cy="2783859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3"/>
          <p:cNvCxnSpPr/>
          <p:nvPr/>
        </p:nvCxnSpPr>
        <p:spPr>
          <a:xfrm>
            <a:off x="6580917" y="4919021"/>
            <a:ext cx="0" cy="196438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F7BA124D-E30D-4FAF-BF24-A92EF70B9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7085BF8B-0564-4B13-91B0-BDAF9DE767D6}"/>
              </a:ext>
            </a:extLst>
          </p:cNvPr>
          <p:cNvSpPr/>
          <p:nvPr/>
        </p:nvSpPr>
        <p:spPr>
          <a:xfrm>
            <a:off x="214815" y="3442598"/>
            <a:ext cx="1502979" cy="51500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Client’s requirement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156031C-592F-4E7C-B851-2F0D71BAD8EA}"/>
              </a:ext>
            </a:extLst>
          </p:cNvPr>
          <p:cNvGrpSpPr/>
          <p:nvPr/>
        </p:nvGrpSpPr>
        <p:grpSpPr>
          <a:xfrm>
            <a:off x="2286004" y="425673"/>
            <a:ext cx="10184517" cy="3272136"/>
            <a:chOff x="2286004" y="746972"/>
            <a:chExt cx="10184517" cy="3272136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8081F4D-093C-4087-A824-5065617D2655}"/>
                </a:ext>
              </a:extLst>
            </p:cNvPr>
            <p:cNvSpPr/>
            <p:nvPr/>
          </p:nvSpPr>
          <p:spPr>
            <a:xfrm>
              <a:off x="2286004" y="1859252"/>
              <a:ext cx="1702676" cy="567558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Totally new requirement</a:t>
              </a:r>
              <a:endParaRPr lang="zh-CN" altLang="en-US" dirty="0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A2618AA-077F-42ED-84B0-3383EA0E0829}"/>
                </a:ext>
              </a:extLst>
            </p:cNvPr>
            <p:cNvGrpSpPr/>
            <p:nvPr/>
          </p:nvGrpSpPr>
          <p:grpSpPr>
            <a:xfrm>
              <a:off x="4414345" y="746972"/>
              <a:ext cx="8056176" cy="3272136"/>
              <a:chOff x="4414346" y="746985"/>
              <a:chExt cx="8056176" cy="3272136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B79BA92-9435-4C22-91D4-810D95C276C5}"/>
                  </a:ext>
                </a:extLst>
              </p:cNvPr>
              <p:cNvSpPr txBox="1"/>
              <p:nvPr/>
            </p:nvSpPr>
            <p:spPr>
              <a:xfrm>
                <a:off x="4414346" y="906110"/>
                <a:ext cx="1870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Interface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2C6015-3D3B-45E9-ABFD-7501AC343251}"/>
                  </a:ext>
                </a:extLst>
              </p:cNvPr>
              <p:cNvSpPr txBox="1"/>
              <p:nvPr/>
            </p:nvSpPr>
            <p:spPr>
              <a:xfrm>
                <a:off x="4501056" y="1954921"/>
                <a:ext cx="1870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Application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8B0DCD3-B8FB-4A17-BC49-6F3255B7760B}"/>
                  </a:ext>
                </a:extLst>
              </p:cNvPr>
              <p:cNvSpPr txBox="1"/>
              <p:nvPr/>
            </p:nvSpPr>
            <p:spPr>
              <a:xfrm>
                <a:off x="4501055" y="3456174"/>
                <a:ext cx="1870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Customization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61D20B8-3A39-468D-8F93-DB56D46A56C8}"/>
                  </a:ext>
                </a:extLst>
              </p:cNvPr>
              <p:cNvSpPr txBox="1"/>
              <p:nvPr/>
            </p:nvSpPr>
            <p:spPr>
              <a:xfrm>
                <a:off x="5969878" y="746985"/>
                <a:ext cx="55241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Network interface: PoE/Non-PoE; Limited bandwidth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5410BAF-A436-4930-A199-F1FABF02BC74}"/>
                  </a:ext>
                </a:extLst>
              </p:cNvPr>
              <p:cNvSpPr txBox="1"/>
              <p:nvPr/>
            </p:nvSpPr>
            <p:spPr>
              <a:xfrm>
                <a:off x="5969878" y="1027016"/>
                <a:ext cx="37206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Alarm I/O; Video I/O; Audio I/O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8A80531-ED3A-4842-A04C-CBFA28362751}"/>
                  </a:ext>
                </a:extLst>
              </p:cNvPr>
              <p:cNvSpPr txBox="1"/>
              <p:nvPr/>
            </p:nvSpPr>
            <p:spPr>
              <a:xfrm>
                <a:off x="5969877" y="1299192"/>
                <a:ext cx="50029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Limited video I/O: channel, resolution, decoding capacity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08F5633-E235-4C34-A5FD-425A5EDC3004}"/>
                  </a:ext>
                </a:extLst>
              </p:cNvPr>
              <p:cNvSpPr txBox="1"/>
              <p:nvPr/>
            </p:nvSpPr>
            <p:spPr>
              <a:xfrm>
                <a:off x="5969877" y="1597675"/>
                <a:ext cx="51444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Storage: amount of HDD; capacity of each HDD 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09C9300-EF10-4C99-ABA6-31DBBD6B30FF}"/>
                  </a:ext>
                </a:extLst>
              </p:cNvPr>
              <p:cNvSpPr txBox="1"/>
              <p:nvPr/>
            </p:nvSpPr>
            <p:spPr>
              <a:xfrm>
                <a:off x="5969878" y="2429771"/>
                <a:ext cx="3794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Functions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BB0043C-D045-4D79-B8DC-77DB6328009F}"/>
                  </a:ext>
                </a:extLst>
              </p:cNvPr>
              <p:cNvSpPr txBox="1"/>
              <p:nvPr/>
            </p:nvSpPr>
            <p:spPr>
              <a:xfrm>
                <a:off x="6942085" y="1875755"/>
                <a:ext cx="21598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Monitoring effect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35F9125-7A87-47AB-9CDA-FE3353AF2331}"/>
                  </a:ext>
                </a:extLst>
              </p:cNvPr>
              <p:cNvSpPr txBox="1"/>
              <p:nvPr/>
            </p:nvSpPr>
            <p:spPr>
              <a:xfrm>
                <a:off x="6989379" y="2391511"/>
                <a:ext cx="21598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Normal smart function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4025FC6-2598-464E-B291-A6DF2E6A2A00}"/>
                  </a:ext>
                </a:extLst>
              </p:cNvPr>
              <p:cNvSpPr txBox="1"/>
              <p:nvPr/>
            </p:nvSpPr>
            <p:spPr>
              <a:xfrm>
                <a:off x="6942085" y="2937798"/>
                <a:ext cx="21598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Special smart function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649C2A2-61AA-49A4-9364-6BF035DE3454}"/>
                  </a:ext>
                </a:extLst>
              </p:cNvPr>
              <p:cNvSpPr txBox="1"/>
              <p:nvPr/>
            </p:nvSpPr>
            <p:spPr>
              <a:xfrm>
                <a:off x="8912774" y="1868078"/>
                <a:ext cx="3279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Lens, illumination, WDR, supplement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382B2FB-F227-4854-81F3-F30B16FA1A2D}"/>
                  </a:ext>
                </a:extLst>
              </p:cNvPr>
              <p:cNvSpPr txBox="1"/>
              <p:nvPr/>
            </p:nvSpPr>
            <p:spPr>
              <a:xfrm>
                <a:off x="9023130" y="2413543"/>
                <a:ext cx="3279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Tripwire, double tripwire, motion… 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C2690F7-4D78-4899-A978-F45479DDEC74}"/>
                  </a:ext>
                </a:extLst>
              </p:cNvPr>
              <p:cNvSpPr txBox="1"/>
              <p:nvPr/>
            </p:nvSpPr>
            <p:spPr>
              <a:xfrm>
                <a:off x="8960068" y="2945527"/>
                <a:ext cx="35104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LPR, face recognition, people counting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左中括号 24">
                <a:extLst>
                  <a:ext uri="{FF2B5EF4-FFF2-40B4-BE49-F238E27FC236}">
                    <a16:creationId xmlns:a16="http://schemas.microsoft.com/office/drawing/2014/main" id="{FA13B0AD-9F95-4CE7-8C5F-37004D436427}"/>
                  </a:ext>
                </a:extLst>
              </p:cNvPr>
              <p:cNvSpPr/>
              <p:nvPr/>
            </p:nvSpPr>
            <p:spPr>
              <a:xfrm>
                <a:off x="5912072" y="1460938"/>
                <a:ext cx="194441" cy="1177159"/>
              </a:xfrm>
              <a:prstGeom prst="leftBracket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左中括号 25">
                <a:extLst>
                  <a:ext uri="{FF2B5EF4-FFF2-40B4-BE49-F238E27FC236}">
                    <a16:creationId xmlns:a16="http://schemas.microsoft.com/office/drawing/2014/main" id="{74260057-CD67-4C9A-B3B6-D0B31D994640}"/>
                  </a:ext>
                </a:extLst>
              </p:cNvPr>
              <p:cNvSpPr/>
              <p:nvPr/>
            </p:nvSpPr>
            <p:spPr>
              <a:xfrm>
                <a:off x="6942082" y="1954921"/>
                <a:ext cx="89339" cy="1203435"/>
              </a:xfrm>
              <a:prstGeom prst="leftBracket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左中括号 26">
                <a:extLst>
                  <a:ext uri="{FF2B5EF4-FFF2-40B4-BE49-F238E27FC236}">
                    <a16:creationId xmlns:a16="http://schemas.microsoft.com/office/drawing/2014/main" id="{28716F23-3EA5-493E-B01B-C1851914EDCE}"/>
                  </a:ext>
                </a:extLst>
              </p:cNvPr>
              <p:cNvSpPr/>
              <p:nvPr/>
            </p:nvSpPr>
            <p:spPr>
              <a:xfrm>
                <a:off x="5912072" y="906110"/>
                <a:ext cx="97220" cy="284425"/>
              </a:xfrm>
              <a:prstGeom prst="leftBracket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C9182D14-471B-43BD-84E2-7D269ECE511D}"/>
                  </a:ext>
                </a:extLst>
              </p:cNvPr>
              <p:cNvCxnSpPr/>
              <p:nvPr/>
            </p:nvCxnSpPr>
            <p:spPr>
              <a:xfrm>
                <a:off x="5612524" y="1085539"/>
                <a:ext cx="29954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7914610E-B921-49D0-9463-76462CE898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2524" y="2122550"/>
                <a:ext cx="29954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4C5CDD9-0EB9-485E-8F4C-C81AFF2798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8076" y="2575771"/>
                <a:ext cx="300859" cy="30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0ABAA8B1-D975-47F3-BDD8-5CDCF7A6B0AF}"/>
                  </a:ext>
                </a:extLst>
              </p:cNvPr>
              <p:cNvCxnSpPr>
                <a:endCxn id="20" idx="1"/>
              </p:cNvCxnSpPr>
              <p:nvPr/>
            </p:nvCxnSpPr>
            <p:spPr>
              <a:xfrm>
                <a:off x="6986751" y="2556638"/>
                <a:ext cx="2628" cy="41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30300100-3906-4707-BC4A-F833FBA983C8}"/>
                  </a:ext>
                </a:extLst>
              </p:cNvPr>
              <p:cNvCxnSpPr/>
              <p:nvPr/>
            </p:nvCxnSpPr>
            <p:spPr>
              <a:xfrm>
                <a:off x="8481848" y="2037355"/>
                <a:ext cx="43092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9DE4D0A0-50B1-4CFE-B702-C8652E47B5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1901" y="3125175"/>
                <a:ext cx="27852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15E4FDF3-AC47-40A8-8527-8B420F5F82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4301" y="2575771"/>
                <a:ext cx="15765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FBA7621-0BE9-4401-B0DF-FD3EFD65C067}"/>
                  </a:ext>
                </a:extLst>
              </p:cNvPr>
              <p:cNvSpPr txBox="1"/>
              <p:nvPr/>
            </p:nvSpPr>
            <p:spPr>
              <a:xfrm>
                <a:off x="5912072" y="3325946"/>
                <a:ext cx="37206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Other options instead of customization?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1829922-3355-4BEA-B853-FE00A9A0A710}"/>
                  </a:ext>
                </a:extLst>
              </p:cNvPr>
              <p:cNvSpPr txBox="1"/>
              <p:nvPr/>
            </p:nvSpPr>
            <p:spPr>
              <a:xfrm>
                <a:off x="5912072" y="3680567"/>
                <a:ext cx="37206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Communicate with R&amp;D team.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左中括号 36">
                <a:extLst>
                  <a:ext uri="{FF2B5EF4-FFF2-40B4-BE49-F238E27FC236}">
                    <a16:creationId xmlns:a16="http://schemas.microsoft.com/office/drawing/2014/main" id="{0E5BE14D-DC10-47A0-8FAB-EA069E6133F4}"/>
                  </a:ext>
                </a:extLst>
              </p:cNvPr>
              <p:cNvSpPr/>
              <p:nvPr/>
            </p:nvSpPr>
            <p:spPr>
              <a:xfrm>
                <a:off x="5912072" y="3429000"/>
                <a:ext cx="48610" cy="446104"/>
              </a:xfrm>
              <a:prstGeom prst="leftBracket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左中括号 8">
              <a:extLst>
                <a:ext uri="{FF2B5EF4-FFF2-40B4-BE49-F238E27FC236}">
                  <a16:creationId xmlns:a16="http://schemas.microsoft.com/office/drawing/2014/main" id="{ECB5A42D-BB83-4C61-A31D-2829ABFC6C50}"/>
                </a:ext>
              </a:extLst>
            </p:cNvPr>
            <p:cNvSpPr/>
            <p:nvPr/>
          </p:nvSpPr>
          <p:spPr>
            <a:xfrm>
              <a:off x="4423542" y="1085539"/>
              <a:ext cx="77513" cy="2595002"/>
            </a:xfrm>
            <a:prstGeom prst="lef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117D5AD-182B-4307-A500-37C7002A6A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8973" y="2119106"/>
              <a:ext cx="487412" cy="344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9E1D641-C28F-4B8A-9668-C23A5B0AF841}"/>
              </a:ext>
            </a:extLst>
          </p:cNvPr>
          <p:cNvGrpSpPr/>
          <p:nvPr/>
        </p:nvGrpSpPr>
        <p:grpSpPr>
          <a:xfrm>
            <a:off x="2243962" y="3649219"/>
            <a:ext cx="10583908" cy="1463260"/>
            <a:chOff x="2286004" y="3629540"/>
            <a:chExt cx="10583908" cy="1463260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7A62D351-EC75-413D-AD89-F4AD38B8EFF8}"/>
                </a:ext>
              </a:extLst>
            </p:cNvPr>
            <p:cNvSpPr/>
            <p:nvPr/>
          </p:nvSpPr>
          <p:spPr>
            <a:xfrm>
              <a:off x="2286004" y="4065713"/>
              <a:ext cx="1702676" cy="567558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Require for replacing products</a:t>
              </a:r>
              <a:endParaRPr lang="zh-CN" altLang="en-US" sz="1400" dirty="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470D2C1-3ABD-452D-9BA5-BA9342F525B6}"/>
                </a:ext>
              </a:extLst>
            </p:cNvPr>
            <p:cNvSpPr txBox="1"/>
            <p:nvPr/>
          </p:nvSpPr>
          <p:spPr>
            <a:xfrm>
              <a:off x="4412375" y="3781549"/>
              <a:ext cx="311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There are analogous models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1082B2F-B125-4855-9A98-37AB5CF74B80}"/>
                </a:ext>
              </a:extLst>
            </p:cNvPr>
            <p:cNvSpPr txBox="1"/>
            <p:nvPr/>
          </p:nvSpPr>
          <p:spPr>
            <a:xfrm>
              <a:off x="7108934" y="3772939"/>
              <a:ext cx="2277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Find the core index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4F559A13-9367-4483-B94C-F1161C7A688B}"/>
                </a:ext>
              </a:extLst>
            </p:cNvPr>
            <p:cNvSpPr txBox="1"/>
            <p:nvPr/>
          </p:nvSpPr>
          <p:spPr>
            <a:xfrm>
              <a:off x="9149250" y="3629540"/>
              <a:ext cx="37206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Get to know the original requirement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EC259826-A1D6-43B9-A971-46DB0BF4F472}"/>
                </a:ext>
              </a:extLst>
            </p:cNvPr>
            <p:cNvSpPr txBox="1"/>
            <p:nvPr/>
          </p:nvSpPr>
          <p:spPr>
            <a:xfrm>
              <a:off x="9149250" y="3915859"/>
              <a:ext cx="37206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Get to know product carefully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CEC994B-356C-4F79-991F-8C9182FE9FC0}"/>
                </a:ext>
              </a:extLst>
            </p:cNvPr>
            <p:cNvSpPr txBox="1"/>
            <p:nvPr/>
          </p:nvSpPr>
          <p:spPr>
            <a:xfrm>
              <a:off x="4423542" y="4616253"/>
              <a:ext cx="311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There aren’t analogous models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4D08C10F-1A3E-444E-8408-F71C0764828B}"/>
                </a:ext>
              </a:extLst>
            </p:cNvPr>
            <p:cNvSpPr txBox="1"/>
            <p:nvPr/>
          </p:nvSpPr>
          <p:spPr>
            <a:xfrm>
              <a:off x="7182833" y="4414830"/>
              <a:ext cx="2277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Find the core index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4388A12D-8487-454A-B9FA-1C29585D1368}"/>
                </a:ext>
              </a:extLst>
            </p:cNvPr>
            <p:cNvSpPr txBox="1"/>
            <p:nvPr/>
          </p:nvSpPr>
          <p:spPr>
            <a:xfrm>
              <a:off x="7182833" y="4723468"/>
              <a:ext cx="2277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Ask for help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7969756-AB1E-495A-82E7-A5611D8BE175}"/>
                </a:ext>
              </a:extLst>
            </p:cNvPr>
            <p:cNvSpPr txBox="1"/>
            <p:nvPr/>
          </p:nvSpPr>
          <p:spPr>
            <a:xfrm>
              <a:off x="9258626" y="4785023"/>
              <a:ext cx="2277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1"/>
                  </a:solidFill>
                </a:defRPr>
              </a:lvl1pPr>
            </a:lstStyle>
            <a:p>
              <a:r>
                <a:rPr lang="en-US" altLang="zh-CN" dirty="0"/>
                <a:t>Product team, R&amp;D team</a:t>
              </a:r>
              <a:endParaRPr lang="zh-CN" altLang="en-US" dirty="0"/>
            </a:p>
          </p:txBody>
        </p:sp>
        <p:sp>
          <p:nvSpPr>
            <p:cNvPr id="48" name="左中括号 47">
              <a:extLst>
                <a:ext uri="{FF2B5EF4-FFF2-40B4-BE49-F238E27FC236}">
                  <a16:creationId xmlns:a16="http://schemas.microsoft.com/office/drawing/2014/main" id="{DC8A743C-81C2-43E3-8C9A-46E33871EF7F}"/>
                </a:ext>
              </a:extLst>
            </p:cNvPr>
            <p:cNvSpPr/>
            <p:nvPr/>
          </p:nvSpPr>
          <p:spPr>
            <a:xfrm>
              <a:off x="4412375" y="3915859"/>
              <a:ext cx="88679" cy="868303"/>
            </a:xfrm>
            <a:prstGeom prst="leftBracket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左中括号 48">
              <a:extLst>
                <a:ext uri="{FF2B5EF4-FFF2-40B4-BE49-F238E27FC236}">
                  <a16:creationId xmlns:a16="http://schemas.microsoft.com/office/drawing/2014/main" id="{F8D70689-8B9D-41FE-AA19-E1A2BEE50C76}"/>
                </a:ext>
              </a:extLst>
            </p:cNvPr>
            <p:cNvSpPr/>
            <p:nvPr/>
          </p:nvSpPr>
          <p:spPr>
            <a:xfrm>
              <a:off x="9149250" y="3697809"/>
              <a:ext cx="109376" cy="422294"/>
            </a:xfrm>
            <a:prstGeom prst="leftBracket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9694D343-E13E-4858-A540-7DB9D232AE14}"/>
                </a:ext>
              </a:extLst>
            </p:cNvPr>
            <p:cNvCxnSpPr>
              <a:cxnSpLocks/>
            </p:cNvCxnSpPr>
            <p:nvPr/>
          </p:nvCxnSpPr>
          <p:spPr>
            <a:xfrm>
              <a:off x="6807746" y="3949367"/>
              <a:ext cx="374758" cy="8238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1" name="左中括号 50">
              <a:extLst>
                <a:ext uri="{FF2B5EF4-FFF2-40B4-BE49-F238E27FC236}">
                  <a16:creationId xmlns:a16="http://schemas.microsoft.com/office/drawing/2014/main" id="{D927B154-E4F0-40DB-A27B-70BFC78D59EB}"/>
                </a:ext>
              </a:extLst>
            </p:cNvPr>
            <p:cNvSpPr/>
            <p:nvPr/>
          </p:nvSpPr>
          <p:spPr>
            <a:xfrm>
              <a:off x="7182504" y="4568422"/>
              <a:ext cx="45719" cy="406934"/>
            </a:xfrm>
            <a:prstGeom prst="leftBracket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0A40A958-50B7-4BC0-80F9-CC79A31F54EA}"/>
                </a:ext>
              </a:extLst>
            </p:cNvPr>
            <p:cNvCxnSpPr/>
            <p:nvPr/>
          </p:nvCxnSpPr>
          <p:spPr>
            <a:xfrm>
              <a:off x="8912773" y="4935338"/>
              <a:ext cx="501804" cy="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802162BD-7381-436F-8765-350443D6A05C}"/>
                </a:ext>
              </a:extLst>
            </p:cNvPr>
            <p:cNvCxnSpPr>
              <a:stCxn id="39" idx="3"/>
              <a:endCxn id="48" idx="1"/>
            </p:cNvCxnSpPr>
            <p:nvPr/>
          </p:nvCxnSpPr>
          <p:spPr>
            <a:xfrm>
              <a:off x="3988680" y="4349492"/>
              <a:ext cx="423695" cy="519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E4357D68-5844-41D3-8139-1A9E43092BD4}"/>
              </a:ext>
            </a:extLst>
          </p:cNvPr>
          <p:cNvGrpSpPr/>
          <p:nvPr/>
        </p:nvGrpSpPr>
        <p:grpSpPr>
          <a:xfrm>
            <a:off x="2286004" y="5535196"/>
            <a:ext cx="7174291" cy="897131"/>
            <a:chOff x="2286004" y="5535196"/>
            <a:chExt cx="7174291" cy="897131"/>
          </a:xfrm>
        </p:grpSpPr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6DF9A305-608B-4617-BC3C-429EA4F727CD}"/>
                </a:ext>
              </a:extLst>
            </p:cNvPr>
            <p:cNvSpPr/>
            <p:nvPr/>
          </p:nvSpPr>
          <p:spPr>
            <a:xfrm>
              <a:off x="2286004" y="5691191"/>
              <a:ext cx="1702676" cy="567558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Require for Integration</a:t>
              </a:r>
              <a:endParaRPr lang="zh-CN" altLang="en-US" sz="1400" dirty="0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083223B5-8490-467E-BE68-F379CFF616E7}"/>
                </a:ext>
              </a:extLst>
            </p:cNvPr>
            <p:cNvSpPr txBox="1"/>
            <p:nvPr/>
          </p:nvSpPr>
          <p:spPr>
            <a:xfrm>
              <a:off x="4456385" y="5821254"/>
              <a:ext cx="11561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Integrator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F95EF83E-A7E9-4146-BBB8-87450EE38723}"/>
                </a:ext>
              </a:extLst>
            </p:cNvPr>
            <p:cNvSpPr txBox="1"/>
            <p:nvPr/>
          </p:nvSpPr>
          <p:spPr>
            <a:xfrm>
              <a:off x="5969876" y="5535196"/>
              <a:ext cx="3490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Make a Choice – Expectation of sales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91CCE593-5CBA-42A0-B6E3-7E4075FD5A2C}"/>
                </a:ext>
              </a:extLst>
            </p:cNvPr>
            <p:cNvSpPr txBox="1"/>
            <p:nvPr/>
          </p:nvSpPr>
          <p:spPr>
            <a:xfrm>
              <a:off x="5956742" y="6093773"/>
              <a:ext cx="3490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Have a discussion with R&amp;D team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9" name="左中括号 58">
              <a:extLst>
                <a:ext uri="{FF2B5EF4-FFF2-40B4-BE49-F238E27FC236}">
                  <a16:creationId xmlns:a16="http://schemas.microsoft.com/office/drawing/2014/main" id="{42446ABA-3419-4CB2-83B1-D860DEA07072}"/>
                </a:ext>
              </a:extLst>
            </p:cNvPr>
            <p:cNvSpPr/>
            <p:nvPr/>
          </p:nvSpPr>
          <p:spPr>
            <a:xfrm>
              <a:off x="5912071" y="5691191"/>
              <a:ext cx="139258" cy="611673"/>
            </a:xfrm>
            <a:prstGeom prst="leftBracket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CC8BFD91-C9FB-4D42-BAC9-D82EDE2BAC36}"/>
                </a:ext>
              </a:extLst>
            </p:cNvPr>
            <p:cNvCxnSpPr>
              <a:endCxn id="59" idx="1"/>
            </p:cNvCxnSpPr>
            <p:nvPr/>
          </p:nvCxnSpPr>
          <p:spPr>
            <a:xfrm>
              <a:off x="5349765" y="5997027"/>
              <a:ext cx="562306" cy="1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142BC7E2-563C-4077-8DDC-D0D8874E1699}"/>
                </a:ext>
              </a:extLst>
            </p:cNvPr>
            <p:cNvCxnSpPr/>
            <p:nvPr/>
          </p:nvCxnSpPr>
          <p:spPr>
            <a:xfrm>
              <a:off x="3988680" y="5997027"/>
              <a:ext cx="538649" cy="0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2" name="左中括号 61">
            <a:extLst>
              <a:ext uri="{FF2B5EF4-FFF2-40B4-BE49-F238E27FC236}">
                <a16:creationId xmlns:a16="http://schemas.microsoft.com/office/drawing/2014/main" id="{191283D6-D095-4392-966D-B8A3B06B34F0}"/>
              </a:ext>
            </a:extLst>
          </p:cNvPr>
          <p:cNvSpPr/>
          <p:nvPr/>
        </p:nvSpPr>
        <p:spPr>
          <a:xfrm>
            <a:off x="2129008" y="1716043"/>
            <a:ext cx="78164" cy="4280973"/>
          </a:xfrm>
          <a:prstGeom prst="leftBracket">
            <a:avLst/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A8272385-9021-4644-809E-7BDF0C56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F24D4081-332A-451E-AF12-A1DD5A83A2FA}"/>
              </a:ext>
            </a:extLst>
          </p:cNvPr>
          <p:cNvGrpSpPr/>
          <p:nvPr/>
        </p:nvGrpSpPr>
        <p:grpSpPr>
          <a:xfrm>
            <a:off x="-12700" y="587120"/>
            <a:ext cx="4168083" cy="520091"/>
            <a:chOff x="-12700" y="587118"/>
            <a:chExt cx="4168083" cy="520091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B0941104-C944-4309-94FF-1AE04A044F0A}"/>
                </a:ext>
              </a:extLst>
            </p:cNvPr>
            <p:cNvSpPr txBox="1"/>
            <p:nvPr/>
          </p:nvSpPr>
          <p:spPr>
            <a:xfrm>
              <a:off x="476684" y="594948"/>
              <a:ext cx="3678699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defTabSz="914377"/>
              <a:r>
                <a:rPr lang="en-US" altLang="zh-CN" sz="32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How to select NVR</a:t>
              </a:r>
              <a:endParaRPr lang="zh-CN" altLang="en-US" sz="3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B94943E0-A000-429A-BA2E-EC4633BEF01F}"/>
                </a:ext>
              </a:extLst>
            </p:cNvPr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32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3DF18788-3822-461B-AA62-5E6325E958B7}"/>
              </a:ext>
            </a:extLst>
          </p:cNvPr>
          <p:cNvSpPr/>
          <p:nvPr/>
        </p:nvSpPr>
        <p:spPr>
          <a:xfrm>
            <a:off x="214815" y="3442598"/>
            <a:ext cx="1502979" cy="51500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Client’s requirement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E2B7DE7-2A11-4D47-A484-8835B3353120}"/>
              </a:ext>
            </a:extLst>
          </p:cNvPr>
          <p:cNvGrpSpPr/>
          <p:nvPr/>
        </p:nvGrpSpPr>
        <p:grpSpPr>
          <a:xfrm>
            <a:off x="2243962" y="405788"/>
            <a:ext cx="9973116" cy="3272136"/>
            <a:chOff x="2286004" y="746972"/>
            <a:chExt cx="9973116" cy="3272136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38B1F4BF-7184-495C-8D57-D18FE4512B87}"/>
                </a:ext>
              </a:extLst>
            </p:cNvPr>
            <p:cNvSpPr/>
            <p:nvPr/>
          </p:nvSpPr>
          <p:spPr>
            <a:xfrm>
              <a:off x="2286004" y="1859252"/>
              <a:ext cx="1702676" cy="567558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Video wall controller</a:t>
              </a:r>
              <a:endParaRPr lang="zh-CN" altLang="en-US" dirty="0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37FF976-023C-40D4-A5ED-08C3755EA649}"/>
                </a:ext>
              </a:extLst>
            </p:cNvPr>
            <p:cNvGrpSpPr/>
            <p:nvPr/>
          </p:nvGrpSpPr>
          <p:grpSpPr>
            <a:xfrm>
              <a:off x="4423541" y="746972"/>
              <a:ext cx="7835579" cy="3272136"/>
              <a:chOff x="4423542" y="746985"/>
              <a:chExt cx="7835579" cy="3272136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86A4AD9-0EDA-4830-B801-A9F373FA7718}"/>
                  </a:ext>
                </a:extLst>
              </p:cNvPr>
              <p:cNvSpPr txBox="1"/>
              <p:nvPr/>
            </p:nvSpPr>
            <p:spPr>
              <a:xfrm>
                <a:off x="4423542" y="1438770"/>
                <a:ext cx="1870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Decoder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983001A-A065-4E53-B711-775682F8B839}"/>
                  </a:ext>
                </a:extLst>
              </p:cNvPr>
              <p:cNvSpPr txBox="1"/>
              <p:nvPr/>
            </p:nvSpPr>
            <p:spPr>
              <a:xfrm>
                <a:off x="4524102" y="3303653"/>
                <a:ext cx="18708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Screen </a:t>
                </a:r>
              </a:p>
              <a:p>
                <a:r>
                  <a:rPr lang="en-US" altLang="zh-CN" dirty="0">
                    <a:solidFill>
                      <a:schemeClr val="bg1"/>
                    </a:solidFill>
                  </a:rPr>
                  <a:t>controller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76BDF31-D96B-4BF5-A1F8-DAB44C3E559F}"/>
                  </a:ext>
                </a:extLst>
              </p:cNvPr>
              <p:cNvSpPr txBox="1"/>
              <p:nvPr/>
            </p:nvSpPr>
            <p:spPr>
              <a:xfrm>
                <a:off x="5969878" y="746985"/>
                <a:ext cx="55241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Amount of channels (video input)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AD39108-A133-4C55-8752-42D4B2844FE0}"/>
                  </a:ext>
                </a:extLst>
              </p:cNvPr>
              <p:cNvSpPr txBox="1"/>
              <p:nvPr/>
            </p:nvSpPr>
            <p:spPr>
              <a:xfrm>
                <a:off x="5969878" y="1027016"/>
                <a:ext cx="37206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Bandwidth (video input)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0B1FA05-4356-4A35-AB8E-5EFDD70A52D8}"/>
                  </a:ext>
                </a:extLst>
              </p:cNvPr>
              <p:cNvSpPr txBox="1"/>
              <p:nvPr/>
            </p:nvSpPr>
            <p:spPr>
              <a:xfrm>
                <a:off x="5969877" y="1299192"/>
                <a:ext cx="50029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Amount of screens (video output)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A5C9162-A504-4662-9CB2-EF0FE986020C}"/>
                  </a:ext>
                </a:extLst>
              </p:cNvPr>
              <p:cNvSpPr txBox="1"/>
              <p:nvPr/>
            </p:nvSpPr>
            <p:spPr>
              <a:xfrm>
                <a:off x="5969877" y="1597675"/>
                <a:ext cx="51444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Amount of split screens (video output)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8E52017-7864-4693-9553-C26AFFC5E592}"/>
                  </a:ext>
                </a:extLst>
              </p:cNvPr>
              <p:cNvSpPr txBox="1"/>
              <p:nvPr/>
            </p:nvSpPr>
            <p:spPr>
              <a:xfrm>
                <a:off x="5888154" y="2773527"/>
                <a:ext cx="26801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Amount of video input boards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DDB7126-6B2F-4305-810A-806129F803D2}"/>
                  </a:ext>
                </a:extLst>
              </p:cNvPr>
              <p:cNvSpPr txBox="1"/>
              <p:nvPr/>
            </p:nvSpPr>
            <p:spPr>
              <a:xfrm>
                <a:off x="5969876" y="1922811"/>
                <a:ext cx="57322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Interface type of screens (video output) HDMI/VGA/DVI/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YCbCr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F32518C-E5E4-4958-805F-43FD7E158A67}"/>
                  </a:ext>
                </a:extLst>
              </p:cNvPr>
              <p:cNvSpPr txBox="1"/>
              <p:nvPr/>
            </p:nvSpPr>
            <p:spPr>
              <a:xfrm>
                <a:off x="5980198" y="2282204"/>
                <a:ext cx="3279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Video resolution (video output)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A28689A-AC89-487F-9A9A-5AE4D990EF9A}"/>
                  </a:ext>
                </a:extLst>
              </p:cNvPr>
              <p:cNvSpPr txBox="1"/>
              <p:nvPr/>
            </p:nvSpPr>
            <p:spPr>
              <a:xfrm>
                <a:off x="8748667" y="2490007"/>
                <a:ext cx="35104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Amount of video resources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左中括号 24">
                <a:extLst>
                  <a:ext uri="{FF2B5EF4-FFF2-40B4-BE49-F238E27FC236}">
                    <a16:creationId xmlns:a16="http://schemas.microsoft.com/office/drawing/2014/main" id="{CEF57054-1486-455B-AEE0-75C93FA3A4E0}"/>
                  </a:ext>
                </a:extLst>
              </p:cNvPr>
              <p:cNvSpPr/>
              <p:nvPr/>
            </p:nvSpPr>
            <p:spPr>
              <a:xfrm>
                <a:off x="5864396" y="908432"/>
                <a:ext cx="231605" cy="1525201"/>
              </a:xfrm>
              <a:prstGeom prst="leftBracket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DBD35518-E1A0-4E13-BB78-260DA50EE5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6751" y="2556638"/>
                <a:ext cx="2628" cy="41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ED8B08F-6862-44A9-A4DB-06D0D192AE96}"/>
                  </a:ext>
                </a:extLst>
              </p:cNvPr>
              <p:cNvSpPr txBox="1"/>
              <p:nvPr/>
            </p:nvSpPr>
            <p:spPr>
              <a:xfrm>
                <a:off x="5912072" y="3680567"/>
                <a:ext cx="37206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Amount of video input boards</a:t>
                </a:r>
              </a:p>
            </p:txBody>
          </p:sp>
          <p:sp>
            <p:nvSpPr>
              <p:cNvPr id="37" name="左中括号 36">
                <a:extLst>
                  <a:ext uri="{FF2B5EF4-FFF2-40B4-BE49-F238E27FC236}">
                    <a16:creationId xmlns:a16="http://schemas.microsoft.com/office/drawing/2014/main" id="{13772DB3-B7F9-403D-855E-63CEB625A336}"/>
                  </a:ext>
                </a:extLst>
              </p:cNvPr>
              <p:cNvSpPr/>
              <p:nvPr/>
            </p:nvSpPr>
            <p:spPr>
              <a:xfrm>
                <a:off x="5888154" y="2963862"/>
                <a:ext cx="72528" cy="911242"/>
              </a:xfrm>
              <a:prstGeom prst="leftBracket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左中括号 8">
              <a:extLst>
                <a:ext uri="{FF2B5EF4-FFF2-40B4-BE49-F238E27FC236}">
                  <a16:creationId xmlns:a16="http://schemas.microsoft.com/office/drawing/2014/main" id="{6300E34E-75F6-40B5-AC41-0BB6F48699E1}"/>
                </a:ext>
              </a:extLst>
            </p:cNvPr>
            <p:cNvSpPr/>
            <p:nvPr/>
          </p:nvSpPr>
          <p:spPr>
            <a:xfrm>
              <a:off x="4423542" y="1597661"/>
              <a:ext cx="103787" cy="2082879"/>
            </a:xfrm>
            <a:prstGeom prst="lef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063585C-1BAB-4C07-9A66-3D08CCB1A467}"/>
                </a:ext>
              </a:extLst>
            </p:cNvPr>
            <p:cNvCxnSpPr>
              <a:cxnSpLocks/>
            </p:cNvCxnSpPr>
            <p:nvPr/>
          </p:nvCxnSpPr>
          <p:spPr>
            <a:xfrm>
              <a:off x="3968973" y="2122550"/>
              <a:ext cx="45372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7444CC3-E3B1-4ADE-9A91-D64D796C1FF8}"/>
              </a:ext>
            </a:extLst>
          </p:cNvPr>
          <p:cNvGrpSpPr/>
          <p:nvPr/>
        </p:nvGrpSpPr>
        <p:grpSpPr>
          <a:xfrm>
            <a:off x="2224255" y="3801228"/>
            <a:ext cx="5271402" cy="683591"/>
            <a:chOff x="2266297" y="3781549"/>
            <a:chExt cx="5271402" cy="683591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0B59196B-616E-4252-B69F-D6F025DEDE25}"/>
                </a:ext>
              </a:extLst>
            </p:cNvPr>
            <p:cNvSpPr/>
            <p:nvPr/>
          </p:nvSpPr>
          <p:spPr>
            <a:xfrm>
              <a:off x="2266297" y="3847272"/>
              <a:ext cx="1702676" cy="567558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Keyboard</a:t>
              </a:r>
              <a:endParaRPr lang="zh-CN" altLang="en-US" dirty="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BEE1AA5-BF48-4B07-B0FF-5A7D96CFF24B}"/>
                </a:ext>
              </a:extLst>
            </p:cNvPr>
            <p:cNvSpPr txBox="1"/>
            <p:nvPr/>
          </p:nvSpPr>
          <p:spPr>
            <a:xfrm>
              <a:off x="4412375" y="3781549"/>
              <a:ext cx="311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Amount of decoders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0819D2F-19CC-4D5A-982C-80A8D74AA864}"/>
                </a:ext>
              </a:extLst>
            </p:cNvPr>
            <p:cNvSpPr txBox="1"/>
            <p:nvPr/>
          </p:nvSpPr>
          <p:spPr>
            <a:xfrm>
              <a:off x="4422695" y="4126586"/>
              <a:ext cx="311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Amount of controller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8" name="左中括号 47">
              <a:extLst>
                <a:ext uri="{FF2B5EF4-FFF2-40B4-BE49-F238E27FC236}">
                  <a16:creationId xmlns:a16="http://schemas.microsoft.com/office/drawing/2014/main" id="{4356CEB9-46C7-4C70-8821-1EF09B6383B6}"/>
                </a:ext>
              </a:extLst>
            </p:cNvPr>
            <p:cNvSpPr/>
            <p:nvPr/>
          </p:nvSpPr>
          <p:spPr>
            <a:xfrm>
              <a:off x="4412376" y="3915860"/>
              <a:ext cx="86052" cy="433632"/>
            </a:xfrm>
            <a:prstGeom prst="leftBracket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D5B143C6-55F1-40BE-9EDD-9CA649854FBD}"/>
                </a:ext>
              </a:extLst>
            </p:cNvPr>
            <p:cNvCxnSpPr>
              <a:cxnSpLocks/>
              <a:stCxn id="39" idx="3"/>
              <a:endCxn id="48" idx="1"/>
            </p:cNvCxnSpPr>
            <p:nvPr/>
          </p:nvCxnSpPr>
          <p:spPr>
            <a:xfrm>
              <a:off x="3968973" y="4131051"/>
              <a:ext cx="443403" cy="1625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D69E7CC0-7306-4640-A336-43C58D7C8D18}"/>
              </a:ext>
            </a:extLst>
          </p:cNvPr>
          <p:cNvSpPr/>
          <p:nvPr/>
        </p:nvSpPr>
        <p:spPr>
          <a:xfrm>
            <a:off x="2243962" y="5364652"/>
            <a:ext cx="1702676" cy="567558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Screen</a:t>
            </a:r>
            <a:endParaRPr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F561BD2-D572-46BE-B234-4D800E893FF9}"/>
              </a:ext>
            </a:extLst>
          </p:cNvPr>
          <p:cNvSpPr txBox="1"/>
          <p:nvPr/>
        </p:nvSpPr>
        <p:spPr>
          <a:xfrm>
            <a:off x="4674345" y="5017525"/>
            <a:ext cx="921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Monitor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E4EEE765-9CC0-4AFD-BA4A-567EF38ADC51}"/>
              </a:ext>
            </a:extLst>
          </p:cNvPr>
          <p:cNvSpPr txBox="1"/>
          <p:nvPr/>
        </p:nvSpPr>
        <p:spPr>
          <a:xfrm>
            <a:off x="4650560" y="5559466"/>
            <a:ext cx="1111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LCD screen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9" name="左中括号 58">
            <a:extLst>
              <a:ext uri="{FF2B5EF4-FFF2-40B4-BE49-F238E27FC236}">
                <a16:creationId xmlns:a16="http://schemas.microsoft.com/office/drawing/2014/main" id="{771B1D56-9DE2-49D0-B7E7-BA5A1C2D83CD}"/>
              </a:ext>
            </a:extLst>
          </p:cNvPr>
          <p:cNvSpPr/>
          <p:nvPr/>
        </p:nvSpPr>
        <p:spPr>
          <a:xfrm>
            <a:off x="4412430" y="5195375"/>
            <a:ext cx="261915" cy="1105950"/>
          </a:xfrm>
          <a:prstGeom prst="leftBracket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5CA50EA1-E60D-43B7-9C4D-0C2F02A58C81}"/>
              </a:ext>
            </a:extLst>
          </p:cNvPr>
          <p:cNvCxnSpPr>
            <a:cxnSpLocks/>
          </p:cNvCxnSpPr>
          <p:nvPr/>
        </p:nvCxnSpPr>
        <p:spPr>
          <a:xfrm>
            <a:off x="3946638" y="5670488"/>
            <a:ext cx="423695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" name="左中括号 61">
            <a:extLst>
              <a:ext uri="{FF2B5EF4-FFF2-40B4-BE49-F238E27FC236}">
                <a16:creationId xmlns:a16="http://schemas.microsoft.com/office/drawing/2014/main" id="{11DFE3A0-9ADF-446A-846F-4D4B0935F1B7}"/>
              </a:ext>
            </a:extLst>
          </p:cNvPr>
          <p:cNvSpPr/>
          <p:nvPr/>
        </p:nvSpPr>
        <p:spPr>
          <a:xfrm>
            <a:off x="2129008" y="1716044"/>
            <a:ext cx="131238" cy="3954444"/>
          </a:xfrm>
          <a:prstGeom prst="leftBracket">
            <a:avLst/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80A60A43-F89B-4962-950C-8EDF7E577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F476FC92-E62B-4B3D-9984-530914849B8B}"/>
              </a:ext>
            </a:extLst>
          </p:cNvPr>
          <p:cNvGrpSpPr/>
          <p:nvPr/>
        </p:nvGrpSpPr>
        <p:grpSpPr>
          <a:xfrm>
            <a:off x="-12700" y="299485"/>
            <a:ext cx="4099255" cy="1083374"/>
            <a:chOff x="-12700" y="299483"/>
            <a:chExt cx="4099255" cy="1083374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AED09066-BF80-48E3-9DB8-2004035E0293}"/>
                </a:ext>
              </a:extLst>
            </p:cNvPr>
            <p:cNvSpPr txBox="1"/>
            <p:nvPr/>
          </p:nvSpPr>
          <p:spPr>
            <a:xfrm>
              <a:off x="545521" y="299483"/>
              <a:ext cx="3541034" cy="108337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 defTabSz="914377"/>
              <a:r>
                <a:rPr lang="en-US" altLang="zh-CN" sz="32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How to select </a:t>
              </a:r>
            </a:p>
            <a:p>
              <a:pPr algn="l" defTabSz="914377"/>
              <a:r>
                <a:rPr lang="en-US" altLang="zh-CN" sz="32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video wall devices</a:t>
              </a:r>
              <a:endParaRPr lang="zh-CN" altLang="en-US" sz="3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3AA0A474-2870-41F3-A5FF-0EFE5D354609}"/>
                </a:ext>
              </a:extLst>
            </p:cNvPr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BC8D6B0F-6748-429B-BE97-25D4AC6F91A5}"/>
              </a:ext>
            </a:extLst>
          </p:cNvPr>
          <p:cNvCxnSpPr/>
          <p:nvPr/>
        </p:nvCxnSpPr>
        <p:spPr>
          <a:xfrm>
            <a:off x="5236029" y="1296549"/>
            <a:ext cx="5863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id="{8520A7B9-B93F-4C29-A719-89AE51E4C717}"/>
              </a:ext>
            </a:extLst>
          </p:cNvPr>
          <p:cNvSpPr txBox="1"/>
          <p:nvPr/>
        </p:nvSpPr>
        <p:spPr>
          <a:xfrm>
            <a:off x="8689920" y="2396603"/>
            <a:ext cx="3510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Video resolution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EBCE0A4-4C6B-44D0-AE14-FC097CF77A35}"/>
              </a:ext>
            </a:extLst>
          </p:cNvPr>
          <p:cNvSpPr txBox="1"/>
          <p:nvPr/>
        </p:nvSpPr>
        <p:spPr>
          <a:xfrm>
            <a:off x="8689920" y="2660303"/>
            <a:ext cx="573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Interface type of screens (video output)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1" name="左中括号 70">
            <a:extLst>
              <a:ext uri="{FF2B5EF4-FFF2-40B4-BE49-F238E27FC236}">
                <a16:creationId xmlns:a16="http://schemas.microsoft.com/office/drawing/2014/main" id="{FD685A71-7653-4DD9-ADB7-DFB000A049E3}"/>
              </a:ext>
            </a:extLst>
          </p:cNvPr>
          <p:cNvSpPr/>
          <p:nvPr/>
        </p:nvSpPr>
        <p:spPr>
          <a:xfrm>
            <a:off x="8689920" y="2297916"/>
            <a:ext cx="104046" cy="605468"/>
          </a:xfrm>
          <a:prstGeom prst="lef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EBAC95BD-0C2E-4A7B-BCBF-84EAD3B372A9}"/>
              </a:ext>
            </a:extLst>
          </p:cNvPr>
          <p:cNvCxnSpPr>
            <a:cxnSpLocks/>
            <a:stCxn id="21" idx="3"/>
            <a:endCxn id="71" idx="1"/>
          </p:cNvCxnSpPr>
          <p:nvPr/>
        </p:nvCxnSpPr>
        <p:spPr>
          <a:xfrm flipV="1">
            <a:off x="8526251" y="2600650"/>
            <a:ext cx="163669" cy="9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492A5270-D600-47F2-9E3B-C11BF9209D19}"/>
              </a:ext>
            </a:extLst>
          </p:cNvPr>
          <p:cNvSpPr txBox="1"/>
          <p:nvPr/>
        </p:nvSpPr>
        <p:spPr>
          <a:xfrm>
            <a:off x="8679934" y="3276833"/>
            <a:ext cx="3510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Video resolution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15B8CA65-E3CA-4FBC-B430-12A564C8B111}"/>
              </a:ext>
            </a:extLst>
          </p:cNvPr>
          <p:cNvSpPr txBox="1"/>
          <p:nvPr/>
        </p:nvSpPr>
        <p:spPr>
          <a:xfrm>
            <a:off x="8679934" y="3540533"/>
            <a:ext cx="573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Interface type of screens (video output)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1" name="左中括号 80">
            <a:extLst>
              <a:ext uri="{FF2B5EF4-FFF2-40B4-BE49-F238E27FC236}">
                <a16:creationId xmlns:a16="http://schemas.microsoft.com/office/drawing/2014/main" id="{2E6F51D0-7CE7-4318-8975-C80E3DBC2E6E}"/>
              </a:ext>
            </a:extLst>
          </p:cNvPr>
          <p:cNvSpPr/>
          <p:nvPr/>
        </p:nvSpPr>
        <p:spPr>
          <a:xfrm>
            <a:off x="8679934" y="3178146"/>
            <a:ext cx="104046" cy="605468"/>
          </a:xfrm>
          <a:prstGeom prst="lef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640DD080-5576-4177-A3FB-ED2A3981B7B1}"/>
              </a:ext>
            </a:extLst>
          </p:cNvPr>
          <p:cNvCxnSpPr>
            <a:cxnSpLocks/>
            <a:endCxn id="81" idx="1"/>
          </p:cNvCxnSpPr>
          <p:nvPr/>
        </p:nvCxnSpPr>
        <p:spPr>
          <a:xfrm flipV="1">
            <a:off x="8516265" y="3480880"/>
            <a:ext cx="163669" cy="9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244982D1-A291-43BD-9CFD-FE2D349143E6}"/>
              </a:ext>
            </a:extLst>
          </p:cNvPr>
          <p:cNvSpPr txBox="1"/>
          <p:nvPr/>
        </p:nvSpPr>
        <p:spPr>
          <a:xfrm>
            <a:off x="8651058" y="3009981"/>
            <a:ext cx="3510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Amount of screens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E7E1BFD7-4867-40DB-A564-CB88E9438A4B}"/>
              </a:ext>
            </a:extLst>
          </p:cNvPr>
          <p:cNvSpPr txBox="1"/>
          <p:nvPr/>
        </p:nvSpPr>
        <p:spPr>
          <a:xfrm>
            <a:off x="5740324" y="5026098"/>
            <a:ext cx="4846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Installation, spilt screen, resolution, diagonal size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DD30DA7F-2EAC-4BB1-8C91-908B845FC092}"/>
              </a:ext>
            </a:extLst>
          </p:cNvPr>
          <p:cNvCxnSpPr/>
          <p:nvPr/>
        </p:nvCxnSpPr>
        <p:spPr>
          <a:xfrm>
            <a:off x="5395884" y="5195375"/>
            <a:ext cx="428632" cy="0"/>
          </a:xfrm>
          <a:prstGeom prst="line">
            <a:avLst/>
          </a:prstGeom>
          <a:ln w="28575">
            <a:solidFill>
              <a:srgbClr val="98B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>
            <a:extLst>
              <a:ext uri="{FF2B5EF4-FFF2-40B4-BE49-F238E27FC236}">
                <a16:creationId xmlns:a16="http://schemas.microsoft.com/office/drawing/2014/main" id="{D907A8F7-348F-40F7-B835-AA7C1E639B24}"/>
              </a:ext>
            </a:extLst>
          </p:cNvPr>
          <p:cNvSpPr txBox="1"/>
          <p:nvPr/>
        </p:nvSpPr>
        <p:spPr>
          <a:xfrm>
            <a:off x="5959750" y="5575225"/>
            <a:ext cx="5564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Installation, spilt screen, resolution, diagonal size, physical seam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18D7D6D8-41C9-42CF-85C3-B2B0EF3435B5}"/>
              </a:ext>
            </a:extLst>
          </p:cNvPr>
          <p:cNvCxnSpPr/>
          <p:nvPr/>
        </p:nvCxnSpPr>
        <p:spPr>
          <a:xfrm>
            <a:off x="5608037" y="5728743"/>
            <a:ext cx="428632" cy="0"/>
          </a:xfrm>
          <a:prstGeom prst="line">
            <a:avLst/>
          </a:prstGeom>
          <a:ln w="28575">
            <a:solidFill>
              <a:srgbClr val="98B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>
            <a:extLst>
              <a:ext uri="{FF2B5EF4-FFF2-40B4-BE49-F238E27FC236}">
                <a16:creationId xmlns:a16="http://schemas.microsoft.com/office/drawing/2014/main" id="{ABA1685C-30D8-4257-A6F4-05CB7050F19A}"/>
              </a:ext>
            </a:extLst>
          </p:cNvPr>
          <p:cNvSpPr txBox="1"/>
          <p:nvPr/>
        </p:nvSpPr>
        <p:spPr>
          <a:xfrm>
            <a:off x="4650560" y="6132051"/>
            <a:ext cx="1111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LED screen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B053B20E-178E-43B1-B08E-1E7064198A82}"/>
              </a:ext>
            </a:extLst>
          </p:cNvPr>
          <p:cNvSpPr txBox="1"/>
          <p:nvPr/>
        </p:nvSpPr>
        <p:spPr>
          <a:xfrm>
            <a:off x="5959750" y="6147810"/>
            <a:ext cx="5564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Installation, spilt screen, resolution, diagonal size, physical seam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358CF99E-7AA3-4105-BD05-4CB674207A9B}"/>
              </a:ext>
            </a:extLst>
          </p:cNvPr>
          <p:cNvCxnSpPr/>
          <p:nvPr/>
        </p:nvCxnSpPr>
        <p:spPr>
          <a:xfrm>
            <a:off x="5608037" y="6301328"/>
            <a:ext cx="428632" cy="0"/>
          </a:xfrm>
          <a:prstGeom prst="line">
            <a:avLst/>
          </a:prstGeom>
          <a:ln w="28575">
            <a:solidFill>
              <a:srgbClr val="98B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6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9" y="508610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defTabSz="914377"/>
            <a:r>
              <a:rPr lang="en-US" altLang="zh-CN" sz="440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7" y="1185717"/>
            <a:ext cx="50531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2380093" y="2186001"/>
            <a:ext cx="1635063" cy="176445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7">
              <a:spcBef>
                <a:spcPct val="20000"/>
              </a:spcBef>
              <a:defRPr/>
            </a:pPr>
            <a:r>
              <a:rPr lang="en-US" sz="11466" dirty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033996" y="2721114"/>
            <a:ext cx="3887789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dist" defTabSz="914377"/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ADVANTAGES</a:t>
            </a: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1" cy="2152131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867">
                  <a:solidFill>
                    <a:srgbClr val="FFC20F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867">
                  <a:solidFill>
                    <a:srgbClr val="FFC20F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5"/>
            <a:ext cx="6331945" cy="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986109F5-FB6C-495B-9FEB-494CE0463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1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369126"/>
            <a:ext cx="3270220" cy="787908"/>
            <a:chOff x="-12700" y="453207"/>
            <a:chExt cx="3270220" cy="787908"/>
          </a:xfrm>
        </p:grpSpPr>
        <p:sp>
          <p:nvSpPr>
            <p:cNvPr id="24" name="文本框 23"/>
            <p:cNvSpPr txBox="1"/>
            <p:nvPr/>
          </p:nvSpPr>
          <p:spPr>
            <a:xfrm>
              <a:off x="529465" y="453207"/>
              <a:ext cx="2728055" cy="78790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defTabSz="914377"/>
              <a:r>
                <a:rPr lang="en-US" altLang="zh-CN" sz="32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ADVANTAGES</a:t>
              </a:r>
            </a:p>
            <a:p>
              <a:pPr algn="l" defTabSz="914377"/>
              <a:r>
                <a:rPr lang="en-US" altLang="zh-CN" sz="16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Centralized system</a:t>
              </a:r>
              <a:endPara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7837" y="2091782"/>
            <a:ext cx="361019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Centralized management</a:t>
            </a:r>
          </a:p>
        </p:txBody>
      </p:sp>
      <p:sp>
        <p:nvSpPr>
          <p:cNvPr id="69" name="Round Same Side Corner Rectangle 154"/>
          <p:cNvSpPr/>
          <p:nvPr/>
        </p:nvSpPr>
        <p:spPr>
          <a:xfrm>
            <a:off x="1360367" y="2086532"/>
            <a:ext cx="3610190" cy="419483"/>
          </a:xfrm>
          <a:prstGeom prst="round2SameRect">
            <a:avLst/>
          </a:prstGeom>
          <a:noFill/>
          <a:ln w="28575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0" name="Freeform 116"/>
          <p:cNvSpPr>
            <a:spLocks noEditPoints="1"/>
          </p:cNvSpPr>
          <p:nvPr/>
        </p:nvSpPr>
        <p:spPr bwMode="auto">
          <a:xfrm>
            <a:off x="2861216" y="1538482"/>
            <a:ext cx="443219" cy="357435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472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537887" y="2067729"/>
            <a:ext cx="302652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2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Control</a:t>
            </a:r>
            <a:endParaRPr lang="en-US" altLang="zh-CN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Round Same Side Corner Rectangle 154"/>
          <p:cNvSpPr/>
          <p:nvPr/>
        </p:nvSpPr>
        <p:spPr>
          <a:xfrm>
            <a:off x="6400417" y="2062479"/>
            <a:ext cx="3878700" cy="419483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7" name="Freeform 15"/>
          <p:cNvSpPr>
            <a:spLocks noEditPoints="1"/>
          </p:cNvSpPr>
          <p:nvPr/>
        </p:nvSpPr>
        <p:spPr bwMode="auto">
          <a:xfrm>
            <a:off x="8283487" y="1543395"/>
            <a:ext cx="470863" cy="327879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8D35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F98685-C93A-4A8A-B5CA-2FFA1B5CD995}"/>
              </a:ext>
            </a:extLst>
          </p:cNvPr>
          <p:cNvSpPr txBox="1"/>
          <p:nvPr/>
        </p:nvSpPr>
        <p:spPr>
          <a:xfrm>
            <a:off x="1304182" y="2660933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Management video live view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48B84DE-44B0-4A7F-9299-FC4CBE76B00D}"/>
              </a:ext>
            </a:extLst>
          </p:cNvPr>
          <p:cNvSpPr txBox="1"/>
          <p:nvPr/>
        </p:nvSpPr>
        <p:spPr>
          <a:xfrm>
            <a:off x="1304182" y="3030265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Management video storage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9282B31-1B97-4501-B4AE-6BEE742A8AB1}"/>
              </a:ext>
            </a:extLst>
          </p:cNvPr>
          <p:cNvSpPr txBox="1"/>
          <p:nvPr/>
        </p:nvSpPr>
        <p:spPr>
          <a:xfrm>
            <a:off x="1304182" y="3405930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Management alarm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F1D6289-0350-4231-821D-00DE78BD35A6}"/>
              </a:ext>
            </a:extLst>
          </p:cNvPr>
          <p:cNvSpPr txBox="1"/>
          <p:nvPr/>
        </p:nvSpPr>
        <p:spPr>
          <a:xfrm>
            <a:off x="1304182" y="3743177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Management intelligent functions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A2C1A01-D97A-4A59-BE45-018F5EBE8748}"/>
              </a:ext>
            </a:extLst>
          </p:cNvPr>
          <p:cNvSpPr txBox="1"/>
          <p:nvPr/>
        </p:nvSpPr>
        <p:spPr>
          <a:xfrm>
            <a:off x="1304182" y="4052060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Management early warning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13898A1-8099-4AF4-A116-5C873C9C26C8}"/>
              </a:ext>
            </a:extLst>
          </p:cNvPr>
          <p:cNvSpPr txBox="1"/>
          <p:nvPr/>
        </p:nvSpPr>
        <p:spPr>
          <a:xfrm>
            <a:off x="1304182" y="4389307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Management video wall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E1923CC-8B6E-43E8-B344-081657A7F48C}"/>
              </a:ext>
            </a:extLst>
          </p:cNvPr>
          <p:cNvSpPr txBox="1"/>
          <p:nvPr/>
        </p:nvSpPr>
        <p:spPr>
          <a:xfrm>
            <a:off x="1304182" y="4712491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Management face recognition system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C0FF9BB-DCAC-45F0-8AAE-861737CB3369}"/>
              </a:ext>
            </a:extLst>
          </p:cNvPr>
          <p:cNvSpPr txBox="1"/>
          <p:nvPr/>
        </p:nvSpPr>
        <p:spPr>
          <a:xfrm>
            <a:off x="1304182" y="5035675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Management LPR system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3D083C9-BE0E-4EF5-A368-14A0BDC30E11}"/>
              </a:ext>
            </a:extLst>
          </p:cNvPr>
          <p:cNvSpPr txBox="1"/>
          <p:nvPr/>
        </p:nvSpPr>
        <p:spPr>
          <a:xfrm>
            <a:off x="1304182" y="5358859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Management people counting system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15A0253-BF95-46DE-891B-7C22CC04832C}"/>
              </a:ext>
            </a:extLst>
          </p:cNvPr>
          <p:cNvSpPr txBox="1"/>
          <p:nvPr/>
        </p:nvSpPr>
        <p:spPr>
          <a:xfrm>
            <a:off x="1304182" y="5682043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……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85DFF09-92CC-4DF1-B775-DE26D690C562}"/>
              </a:ext>
            </a:extLst>
          </p:cNvPr>
          <p:cNvSpPr txBox="1"/>
          <p:nvPr/>
        </p:nvSpPr>
        <p:spPr>
          <a:xfrm>
            <a:off x="6400417" y="2680008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Remote control whole system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DF78452-7B00-4C5C-89D4-848975DF74BF}"/>
              </a:ext>
            </a:extLst>
          </p:cNvPr>
          <p:cNvSpPr txBox="1"/>
          <p:nvPr/>
        </p:nvSpPr>
        <p:spPr>
          <a:xfrm>
            <a:off x="6400417" y="3060385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Modular structure,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easy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to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control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78261F8-FAE6-4156-B665-3E6218AB28AD}"/>
              </a:ext>
            </a:extLst>
          </p:cNvPr>
          <p:cNvSpPr txBox="1"/>
          <p:nvPr/>
        </p:nvSpPr>
        <p:spPr>
          <a:xfrm>
            <a:off x="6400417" y="3436050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Powerful database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8A571D7-4E76-42B2-B09B-4025F082FF1E}"/>
              </a:ext>
            </a:extLst>
          </p:cNvPr>
          <p:cNvSpPr txBox="1"/>
          <p:nvPr/>
        </p:nvSpPr>
        <p:spPr>
          <a:xfrm>
            <a:off x="6400417" y="3773297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High compatibility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76DD271-9671-4B6A-8C7D-A2F4C8E0FE48}"/>
              </a:ext>
            </a:extLst>
          </p:cNvPr>
          <p:cNvSpPr txBox="1"/>
          <p:nvPr/>
        </p:nvSpPr>
        <p:spPr>
          <a:xfrm>
            <a:off x="6400417" y="4082180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High stability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D297D0E-171F-4A76-B6E0-73DC2E216548}"/>
              </a:ext>
            </a:extLst>
          </p:cNvPr>
          <p:cNvSpPr txBox="1"/>
          <p:nvPr/>
        </p:nvSpPr>
        <p:spPr>
          <a:xfrm>
            <a:off x="6400417" y="4419427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Control multi-sites at the same time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6EF3549-5A07-4995-9F28-069E86BF8DF1}"/>
              </a:ext>
            </a:extLst>
          </p:cNvPr>
          <p:cNvSpPr txBox="1"/>
          <p:nvPr/>
        </p:nvSpPr>
        <p:spPr>
          <a:xfrm>
            <a:off x="6400417" y="4696225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……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CE8B692-0213-4868-8A18-3D94A3FB0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5" grpId="0" animBg="1"/>
      <p:bldP spid="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55"/>
          <p:cNvSpPr/>
          <p:nvPr/>
        </p:nvSpPr>
        <p:spPr>
          <a:xfrm>
            <a:off x="1766376" y="1713200"/>
            <a:ext cx="2553376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Down Arrow Callout 55"/>
          <p:cNvSpPr/>
          <p:nvPr/>
        </p:nvSpPr>
        <p:spPr>
          <a:xfrm>
            <a:off x="4696939" y="2119602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Down Arrow Callout 55"/>
          <p:cNvSpPr/>
          <p:nvPr/>
        </p:nvSpPr>
        <p:spPr>
          <a:xfrm>
            <a:off x="7517927" y="1713200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587120"/>
            <a:ext cx="393700" cy="520091"/>
          </a:xfrm>
          <a:prstGeom prst="rect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Freeform 116"/>
          <p:cNvSpPr>
            <a:spLocks noEditPoints="1"/>
          </p:cNvSpPr>
          <p:nvPr/>
        </p:nvSpPr>
        <p:spPr bwMode="auto">
          <a:xfrm>
            <a:off x="8458745" y="2138651"/>
            <a:ext cx="436827" cy="352279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2818544" y="2119600"/>
            <a:ext cx="433281" cy="42700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2" name="Freeform 62"/>
          <p:cNvSpPr>
            <a:spLocks noChangeAspect="1" noEditPoints="1"/>
          </p:cNvSpPr>
          <p:nvPr/>
        </p:nvSpPr>
        <p:spPr bwMode="auto">
          <a:xfrm>
            <a:off x="5644365" y="2585815"/>
            <a:ext cx="423615" cy="427003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6376" y="2685493"/>
            <a:ext cx="2807885" cy="36279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914377">
              <a:lnSpc>
                <a:spcPct val="120000"/>
              </a:lnSpc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All-in-one management</a:t>
            </a:r>
          </a:p>
        </p:txBody>
      </p:sp>
      <p:sp>
        <p:nvSpPr>
          <p:cNvPr id="14" name="矩形 13"/>
          <p:cNvSpPr/>
          <p:nvPr/>
        </p:nvSpPr>
        <p:spPr>
          <a:xfrm>
            <a:off x="7517927" y="2685493"/>
            <a:ext cx="2318464" cy="11414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914377">
              <a:lnSpc>
                <a:spcPct val="120000"/>
              </a:lnSpc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Stable design</a:t>
            </a:r>
          </a:p>
          <a:p>
            <a:pPr defTabSz="914377">
              <a:lnSpc>
                <a:spcPct val="120000"/>
              </a:lnSpc>
            </a:pP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RAID technology</a:t>
            </a:r>
          </a:p>
          <a:p>
            <a:pPr defTabSz="914377">
              <a:lnSpc>
                <a:spcPct val="120000"/>
              </a:lnSpc>
            </a:pP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Redundant power supply</a:t>
            </a:r>
          </a:p>
        </p:txBody>
      </p:sp>
      <p:sp>
        <p:nvSpPr>
          <p:cNvPr id="15" name="矩形 14"/>
          <p:cNvSpPr/>
          <p:nvPr/>
        </p:nvSpPr>
        <p:spPr>
          <a:xfrm>
            <a:off x="4696939" y="3161010"/>
            <a:ext cx="2318464" cy="277883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914377">
              <a:lnSpc>
                <a:spcPct val="12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Economic solution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Reduce amount of equipment</a:t>
            </a:r>
            <a:r>
              <a:rPr lang="zh-CN" altLang="en-US" sz="1400" dirty="0">
                <a:solidFill>
                  <a:schemeClr val="bg1"/>
                </a:solidFill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</a:rPr>
              <a:t>reduce cost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All-in-one design, reduce the maintenance cost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Build-in storage sever, improve stability of safety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Easy configuration &amp; installation, reduce cost of workers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……</a:t>
            </a:r>
            <a:endParaRPr lang="zh-CN" altLang="en-US" sz="1400" dirty="0">
              <a:solidFill>
                <a:schemeClr val="bg1"/>
              </a:solidFill>
            </a:endParaRPr>
          </a:p>
          <a:p>
            <a:pPr algn="just" defTabSz="914377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Straight Connector 43"/>
          <p:cNvCxnSpPr/>
          <p:nvPr/>
        </p:nvCxnSpPr>
        <p:spPr>
          <a:xfrm>
            <a:off x="1406661" y="6011525"/>
            <a:ext cx="915973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8"/>
          <p:cNvCxnSpPr/>
          <p:nvPr/>
        </p:nvCxnSpPr>
        <p:spPr>
          <a:xfrm>
            <a:off x="3035181" y="5417125"/>
            <a:ext cx="0" cy="594400"/>
          </a:xfrm>
          <a:prstGeom prst="line">
            <a:avLst/>
          </a:prstGeom>
          <a:ln w="19050" cap="rnd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8"/>
          <p:cNvCxnSpPr/>
          <p:nvPr/>
        </p:nvCxnSpPr>
        <p:spPr>
          <a:xfrm>
            <a:off x="8677157" y="5417125"/>
            <a:ext cx="0" cy="594400"/>
          </a:xfrm>
          <a:prstGeom prst="line">
            <a:avLst/>
          </a:prstGeom>
          <a:ln w="19050" cap="rnd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8"/>
          <p:cNvCxnSpPr>
            <a:stCxn id="10" idx="2"/>
          </p:cNvCxnSpPr>
          <p:nvPr/>
        </p:nvCxnSpPr>
        <p:spPr>
          <a:xfrm flipH="1">
            <a:off x="5856172" y="5823527"/>
            <a:ext cx="1" cy="187999"/>
          </a:xfrm>
          <a:prstGeom prst="line">
            <a:avLst/>
          </a:prstGeom>
          <a:ln w="19050" cap="rnd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AA157F0-AD3B-4BEA-B45D-36775CAD9708}"/>
              </a:ext>
            </a:extLst>
          </p:cNvPr>
          <p:cNvSpPr txBox="1"/>
          <p:nvPr/>
        </p:nvSpPr>
        <p:spPr>
          <a:xfrm>
            <a:off x="523770" y="468937"/>
            <a:ext cx="2728055" cy="7879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defTabSz="914377"/>
            <a:r>
              <a:rPr lang="en-US" altLang="zh-CN" sz="3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ADVANTAGES</a:t>
            </a:r>
          </a:p>
          <a:p>
            <a:pPr algn="l" defTabSz="914377"/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Stand-alone system</a:t>
            </a:r>
            <a:endParaRPr lang="zh-CN" altLang="en-US" sz="16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3BB2B2F-71D2-4684-AB97-34EC6BCABFAD}"/>
              </a:ext>
            </a:extLst>
          </p:cNvPr>
          <p:cNvSpPr txBox="1"/>
          <p:nvPr/>
        </p:nvSpPr>
        <p:spPr>
          <a:xfrm>
            <a:off x="1766376" y="3038641"/>
            <a:ext cx="440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Management video live view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1F3C918-F0F3-4CD0-81E0-DB459B5A9579}"/>
              </a:ext>
            </a:extLst>
          </p:cNvPr>
          <p:cNvSpPr txBox="1"/>
          <p:nvPr/>
        </p:nvSpPr>
        <p:spPr>
          <a:xfrm>
            <a:off x="1759108" y="3227760"/>
            <a:ext cx="440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Management video storage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3217E7E-CAF1-4523-AAA7-188966FAA30B}"/>
              </a:ext>
            </a:extLst>
          </p:cNvPr>
          <p:cNvSpPr txBox="1"/>
          <p:nvPr/>
        </p:nvSpPr>
        <p:spPr>
          <a:xfrm>
            <a:off x="1766376" y="3427243"/>
            <a:ext cx="440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Management alarm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26491D3-DC18-46AD-BEF3-C0258A17D80F}"/>
              </a:ext>
            </a:extLst>
          </p:cNvPr>
          <p:cNvSpPr txBox="1"/>
          <p:nvPr/>
        </p:nvSpPr>
        <p:spPr>
          <a:xfrm>
            <a:off x="1766376" y="3633110"/>
            <a:ext cx="440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Management intelligent functions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9E3D87F-EAE0-4DFC-8ED2-BD70322044AD}"/>
              </a:ext>
            </a:extLst>
          </p:cNvPr>
          <p:cNvSpPr txBox="1"/>
          <p:nvPr/>
        </p:nvSpPr>
        <p:spPr>
          <a:xfrm>
            <a:off x="1762742" y="3823945"/>
            <a:ext cx="440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Management early warning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7A71C5E-52E8-4922-BBE8-905D319F17AF}"/>
              </a:ext>
            </a:extLst>
          </p:cNvPr>
          <p:cNvSpPr txBox="1"/>
          <p:nvPr/>
        </p:nvSpPr>
        <p:spPr>
          <a:xfrm>
            <a:off x="1759108" y="4008182"/>
            <a:ext cx="272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Management face recognition system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3469902-4051-46D3-8480-8C38EA607A9F}"/>
              </a:ext>
            </a:extLst>
          </p:cNvPr>
          <p:cNvSpPr txBox="1"/>
          <p:nvPr/>
        </p:nvSpPr>
        <p:spPr>
          <a:xfrm>
            <a:off x="1762742" y="4381938"/>
            <a:ext cx="440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Management LPR system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9233BA1-2BC2-4D89-888A-C7D796655E6D}"/>
              </a:ext>
            </a:extLst>
          </p:cNvPr>
          <p:cNvSpPr txBox="1"/>
          <p:nvPr/>
        </p:nvSpPr>
        <p:spPr>
          <a:xfrm>
            <a:off x="1767162" y="4559479"/>
            <a:ext cx="272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Management people counting system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00B94ED-4C18-44F1-B5B3-BAF15289C905}"/>
              </a:ext>
            </a:extLst>
          </p:cNvPr>
          <p:cNvSpPr txBox="1"/>
          <p:nvPr/>
        </p:nvSpPr>
        <p:spPr>
          <a:xfrm>
            <a:off x="1783762" y="4937730"/>
            <a:ext cx="440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……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BB3740D-96FF-43C7-B8DA-0BA81B5C8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>
            <a:extLst>
              <a:ext uri="{FF2B5EF4-FFF2-40B4-BE49-F238E27FC236}">
                <a16:creationId xmlns:a16="http://schemas.microsoft.com/office/drawing/2014/main" id="{96EDFC93-3C31-425F-AB01-100D23AC4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024" y="1525752"/>
            <a:ext cx="7289800" cy="15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BASIC SOLUTION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300-2000 IPC</a:t>
            </a:r>
            <a:endParaRPr lang="zh-CN" altLang="en-US" sz="4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6BE8A3B-0B79-45EF-A53E-B8109768AC07}"/>
              </a:ext>
            </a:extLst>
          </p:cNvPr>
          <p:cNvGrpSpPr/>
          <p:nvPr/>
        </p:nvGrpSpPr>
        <p:grpSpPr>
          <a:xfrm>
            <a:off x="2935111" y="3195175"/>
            <a:ext cx="6118579" cy="1577975"/>
            <a:chOff x="2201333" y="2350295"/>
            <a:chExt cx="4588934" cy="1183481"/>
          </a:xfrm>
        </p:grpSpPr>
        <p:cxnSp>
          <p:nvCxnSpPr>
            <p:cNvPr id="6" name="直接连接符 7">
              <a:extLst>
                <a:ext uri="{FF2B5EF4-FFF2-40B4-BE49-F238E27FC236}">
                  <a16:creationId xmlns:a16="http://schemas.microsoft.com/office/drawing/2014/main" id="{7A8604BD-A1A4-4D5E-93B4-A57AB94570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01333" y="3411141"/>
              <a:ext cx="4588934" cy="0"/>
            </a:xfrm>
            <a:prstGeom prst="line">
              <a:avLst/>
            </a:prstGeom>
            <a:noFill/>
            <a:ln w="6350" cmpd="sng">
              <a:solidFill>
                <a:schemeClr val="bg1">
                  <a:alpha val="62999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76BDEDC-5EA3-4A89-B235-86755CB221E6}"/>
                </a:ext>
              </a:extLst>
            </p:cNvPr>
            <p:cNvGrpSpPr/>
            <p:nvPr/>
          </p:nvGrpSpPr>
          <p:grpSpPr>
            <a:xfrm>
              <a:off x="2201333" y="2350295"/>
              <a:ext cx="4512734" cy="236935"/>
              <a:chOff x="2201333" y="2350295"/>
              <a:chExt cx="4512734" cy="236935"/>
            </a:xfrm>
          </p:grpSpPr>
          <p:cxnSp>
            <p:nvCxnSpPr>
              <p:cNvPr id="10" name="直接连接符 6">
                <a:extLst>
                  <a:ext uri="{FF2B5EF4-FFF2-40B4-BE49-F238E27FC236}">
                    <a16:creationId xmlns:a16="http://schemas.microsoft.com/office/drawing/2014/main" id="{C4C91B06-31BC-42EB-8A88-DE115C398F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01333" y="2458642"/>
                <a:ext cx="4512734" cy="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alpha val="62999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椭圆 8">
                <a:extLst>
                  <a:ext uri="{FF2B5EF4-FFF2-40B4-BE49-F238E27FC236}">
                    <a16:creationId xmlns:a16="http://schemas.microsoft.com/office/drawing/2014/main" id="{5DFA07B5-B91C-46C4-ACA3-FBDA906AF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504" y="2350295"/>
                <a:ext cx="236934" cy="2369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39" tIns="45719" rIns="91439" bIns="45719" anchor="ctr"/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67">
                  <a:solidFill>
                    <a:srgbClr val="FFFFFF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" name="文本框 16">
              <a:extLst>
                <a:ext uri="{FF2B5EF4-FFF2-40B4-BE49-F238E27FC236}">
                  <a16:creationId xmlns:a16="http://schemas.microsoft.com/office/drawing/2014/main" id="{142A6CFE-D33B-4B68-8458-AC12C1666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509" y="2743707"/>
              <a:ext cx="2422922" cy="284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9" tIns="45719" rIns="91439" bIns="4571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b="1" dirty="0" err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Tiandy</a:t>
              </a:r>
              <a:r>
                <a:rPr lang="en-US" altLang="zh-CN" sz="1867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Overseas</a:t>
              </a:r>
              <a:endPara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椭圆 20">
              <a:extLst>
                <a:ext uri="{FF2B5EF4-FFF2-40B4-BE49-F238E27FC236}">
                  <a16:creationId xmlns:a16="http://schemas.microsoft.com/office/drawing/2014/main" id="{C8BBE999-67B1-43A9-AF4B-BF3D7296A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504" y="3298032"/>
              <a:ext cx="236934" cy="2357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9" tIns="45719" rIns="91439" bIns="45719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67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7AFEB7B4-BA9D-4FB0-BF6E-C4D995255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9" y="508610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defTabSz="914377"/>
            <a:r>
              <a:rPr lang="en-US" altLang="zh-CN" sz="440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7" y="1185717"/>
            <a:ext cx="50531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2380093" y="2186001"/>
            <a:ext cx="1635063" cy="176445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7">
              <a:spcBef>
                <a:spcPct val="20000"/>
              </a:spcBef>
              <a:defRPr/>
            </a:pPr>
            <a:r>
              <a:rPr lang="en-US" sz="11466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960812" y="2714286"/>
            <a:ext cx="4216034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dist" defTabSz="914377"/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1" cy="2152131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867">
                  <a:solidFill>
                    <a:srgbClr val="FFC20F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867">
                  <a:solidFill>
                    <a:srgbClr val="FFC20F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5"/>
            <a:ext cx="6331945" cy="0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A3039A1F-1090-445F-8E40-4959AD4EA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2C001A74-6552-4904-9713-7CD30A71BCB0}"/>
              </a:ext>
            </a:extLst>
          </p:cNvPr>
          <p:cNvSpPr/>
          <p:nvPr/>
        </p:nvSpPr>
        <p:spPr>
          <a:xfrm>
            <a:off x="8502555" y="4325812"/>
            <a:ext cx="2930319" cy="2435811"/>
          </a:xfrm>
          <a:prstGeom prst="rect">
            <a:avLst/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8AEABDD-DEA9-48C3-8577-A91B579D1B6B}"/>
              </a:ext>
            </a:extLst>
          </p:cNvPr>
          <p:cNvSpPr/>
          <p:nvPr/>
        </p:nvSpPr>
        <p:spPr>
          <a:xfrm>
            <a:off x="4722742" y="4325812"/>
            <a:ext cx="2930319" cy="2435811"/>
          </a:xfrm>
          <a:prstGeom prst="rect">
            <a:avLst/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93D14D76-1311-407F-B498-DB1420141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5" r="3166"/>
          <a:stretch/>
        </p:blipFill>
        <p:spPr>
          <a:xfrm>
            <a:off x="4726969" y="4559478"/>
            <a:ext cx="2987606" cy="2031625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7CB7C7D-CC7E-4897-B3BF-8BF5D2EB8EAF}"/>
              </a:ext>
            </a:extLst>
          </p:cNvPr>
          <p:cNvSpPr/>
          <p:nvPr/>
        </p:nvSpPr>
        <p:spPr>
          <a:xfrm>
            <a:off x="960366" y="4325812"/>
            <a:ext cx="2930319" cy="2435811"/>
          </a:xfrm>
          <a:prstGeom prst="rect">
            <a:avLst/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F24A5F85-C38E-4389-AF8E-B4FAFAA80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7" r="8078"/>
          <a:stretch/>
        </p:blipFill>
        <p:spPr>
          <a:xfrm>
            <a:off x="940480" y="4491880"/>
            <a:ext cx="2950205" cy="2058412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8502555" y="1621445"/>
            <a:ext cx="2930319" cy="2435811"/>
          </a:xfrm>
          <a:prstGeom prst="rect">
            <a:avLst/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722742" y="1621445"/>
            <a:ext cx="2930319" cy="2435811"/>
          </a:xfrm>
          <a:prstGeom prst="rect">
            <a:avLst/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60366" y="1621445"/>
            <a:ext cx="2930319" cy="2435811"/>
          </a:xfrm>
          <a:prstGeom prst="rect">
            <a:avLst/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F55E7B5-BE44-4CC5-81BA-D9E39E37DB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" y="1763925"/>
            <a:ext cx="2872581" cy="215084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7318" y="461363"/>
            <a:ext cx="5935613" cy="738664"/>
            <a:chOff x="-12700" y="477831"/>
            <a:chExt cx="4684693" cy="738664"/>
          </a:xfrm>
        </p:grpSpPr>
        <p:sp>
          <p:nvSpPr>
            <p:cNvPr id="12" name="文本框 11"/>
            <p:cNvSpPr txBox="1"/>
            <p:nvPr/>
          </p:nvSpPr>
          <p:spPr>
            <a:xfrm>
              <a:off x="473119" y="477831"/>
              <a:ext cx="4198874" cy="73866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defTabSz="914377"/>
              <a:r>
                <a:rPr lang="en-US" altLang="zh-CN" sz="24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For  a large scenario surveillance, which products are necessary?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6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5" name="五边形 4"/>
          <p:cNvSpPr/>
          <p:nvPr/>
        </p:nvSpPr>
        <p:spPr>
          <a:xfrm>
            <a:off x="960367" y="3361150"/>
            <a:ext cx="2585266" cy="428625"/>
          </a:xfrm>
          <a:prstGeom prst="homePlate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38098" y="3361150"/>
            <a:ext cx="319127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Chain retrial store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ABF7D07C-62B0-4104-9869-F00FA06DFE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8"/>
          <a:stretch/>
        </p:blipFill>
        <p:spPr>
          <a:xfrm>
            <a:off x="8485118" y="4559478"/>
            <a:ext cx="2947756" cy="205841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D22073-6869-4AAB-822C-52B9E8BB4B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2"/>
          <a:stretch/>
        </p:blipFill>
        <p:spPr>
          <a:xfrm>
            <a:off x="4758978" y="1737374"/>
            <a:ext cx="2857845" cy="2139815"/>
          </a:xfrm>
          <a:prstGeom prst="rect">
            <a:avLst/>
          </a:prstGeom>
        </p:spPr>
      </p:pic>
      <p:sp>
        <p:nvSpPr>
          <p:cNvPr id="47" name="五边形 46"/>
          <p:cNvSpPr/>
          <p:nvPr/>
        </p:nvSpPr>
        <p:spPr>
          <a:xfrm>
            <a:off x="4722741" y="3361150"/>
            <a:ext cx="2517814" cy="428625"/>
          </a:xfrm>
          <a:prstGeom prst="homePlat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795505" y="3349553"/>
            <a:ext cx="215518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Chain theater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08B9663-3D48-478E-A535-837ABABC24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69" y="1787513"/>
            <a:ext cx="2807289" cy="2103672"/>
          </a:xfrm>
          <a:prstGeom prst="rect">
            <a:avLst/>
          </a:prstGeom>
        </p:spPr>
      </p:pic>
      <p:sp>
        <p:nvSpPr>
          <p:cNvPr id="52" name="五边形 51"/>
          <p:cNvSpPr/>
          <p:nvPr/>
        </p:nvSpPr>
        <p:spPr>
          <a:xfrm>
            <a:off x="8502555" y="3361150"/>
            <a:ext cx="2651660" cy="428625"/>
          </a:xfrm>
          <a:prstGeom prst="homePlate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555779" y="3361150"/>
            <a:ext cx="2930318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Multiple scenic spots</a:t>
            </a:r>
          </a:p>
        </p:txBody>
      </p:sp>
      <p:sp>
        <p:nvSpPr>
          <p:cNvPr id="27" name="五边形 4">
            <a:extLst>
              <a:ext uri="{FF2B5EF4-FFF2-40B4-BE49-F238E27FC236}">
                <a16:creationId xmlns:a16="http://schemas.microsoft.com/office/drawing/2014/main" id="{B68AFBE1-44C1-404A-ABFB-D5FFCD4E06A1}"/>
              </a:ext>
            </a:extLst>
          </p:cNvPr>
          <p:cNvSpPr/>
          <p:nvPr/>
        </p:nvSpPr>
        <p:spPr>
          <a:xfrm>
            <a:off x="960367" y="6065517"/>
            <a:ext cx="2585266" cy="428625"/>
          </a:xfrm>
          <a:prstGeom prst="homePlate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B4A347D-6A0E-43AE-89D5-BD5FA87A0650}"/>
              </a:ext>
            </a:extLst>
          </p:cNvPr>
          <p:cNvSpPr txBox="1"/>
          <p:nvPr/>
        </p:nvSpPr>
        <p:spPr>
          <a:xfrm>
            <a:off x="938098" y="6065517"/>
            <a:ext cx="319127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Public place</a:t>
            </a:r>
          </a:p>
        </p:txBody>
      </p:sp>
      <p:sp>
        <p:nvSpPr>
          <p:cNvPr id="30" name="五边形 46">
            <a:extLst>
              <a:ext uri="{FF2B5EF4-FFF2-40B4-BE49-F238E27FC236}">
                <a16:creationId xmlns:a16="http://schemas.microsoft.com/office/drawing/2014/main" id="{561FB1EE-AA16-4143-908D-3CE7C1A60EAC}"/>
              </a:ext>
            </a:extLst>
          </p:cNvPr>
          <p:cNvSpPr/>
          <p:nvPr/>
        </p:nvSpPr>
        <p:spPr>
          <a:xfrm>
            <a:off x="4722741" y="6065517"/>
            <a:ext cx="2517814" cy="428625"/>
          </a:xfrm>
          <a:prstGeom prst="homePlat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C5EE851-1D42-4929-9964-0012D0C585FB}"/>
              </a:ext>
            </a:extLst>
          </p:cNvPr>
          <p:cNvSpPr txBox="1"/>
          <p:nvPr/>
        </p:nvSpPr>
        <p:spPr>
          <a:xfrm>
            <a:off x="4795505" y="6053920"/>
            <a:ext cx="2987606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Multiple communities</a:t>
            </a:r>
          </a:p>
        </p:txBody>
      </p:sp>
      <p:sp>
        <p:nvSpPr>
          <p:cNvPr id="33" name="五边形 51">
            <a:extLst>
              <a:ext uri="{FF2B5EF4-FFF2-40B4-BE49-F238E27FC236}">
                <a16:creationId xmlns:a16="http://schemas.microsoft.com/office/drawing/2014/main" id="{74D1F51D-CDA5-4183-ADD9-77F9BA2F3BD9}"/>
              </a:ext>
            </a:extLst>
          </p:cNvPr>
          <p:cNvSpPr/>
          <p:nvPr/>
        </p:nvSpPr>
        <p:spPr>
          <a:xfrm>
            <a:off x="8502555" y="6065517"/>
            <a:ext cx="2651660" cy="428625"/>
          </a:xfrm>
          <a:prstGeom prst="homePlate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E9A12AC-B077-4EDF-B2BD-8A4E0C8CD500}"/>
              </a:ext>
            </a:extLst>
          </p:cNvPr>
          <p:cNvSpPr txBox="1"/>
          <p:nvPr/>
        </p:nvSpPr>
        <p:spPr>
          <a:xfrm>
            <a:off x="8555779" y="6065517"/>
            <a:ext cx="3408254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Multiple office buildings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D62557B6-B164-467A-B558-DE6B427FEB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49" grpId="0" animBg="1"/>
      <p:bldP spid="44" grpId="0" animBg="1"/>
      <p:bldP spid="42" grpId="0" animBg="1"/>
      <p:bldP spid="5" grpId="0" animBg="1"/>
      <p:bldP spid="40" grpId="0"/>
      <p:bldP spid="47" grpId="0" animBg="1"/>
      <p:bldP spid="48" grpId="0"/>
      <p:bldP spid="52" grpId="0" animBg="1"/>
      <p:bldP spid="53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21298" y="587120"/>
            <a:ext cx="9986611" cy="520091"/>
            <a:chOff x="-12700" y="587118"/>
            <a:chExt cx="10103042" cy="520091"/>
          </a:xfrm>
        </p:grpSpPr>
        <p:sp>
          <p:nvSpPr>
            <p:cNvPr id="15" name="文本框 14"/>
            <p:cNvSpPr txBox="1"/>
            <p:nvPr/>
          </p:nvSpPr>
          <p:spPr>
            <a:xfrm>
              <a:off x="468221" y="662497"/>
              <a:ext cx="9622121" cy="36933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 defTabSz="914377"/>
              <a:r>
                <a:rPr lang="en-US" altLang="zh-CN" sz="24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WHICH FACTOR AFFECTS OUR CHOICE OF</a:t>
              </a:r>
              <a:r>
                <a:rPr lang="zh-CN" altLang="en-US" sz="24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SOLUTIONS MORE</a:t>
              </a:r>
              <a:r>
                <a:rPr lang="zh-CN" altLang="en-US" sz="24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？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92CE4CB7-BA04-4641-B82A-75851C3C6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  <p:grpSp>
        <p:nvGrpSpPr>
          <p:cNvPr id="70" name="Group 4">
            <a:extLst>
              <a:ext uri="{FF2B5EF4-FFF2-40B4-BE49-F238E27FC236}">
                <a16:creationId xmlns:a16="http://schemas.microsoft.com/office/drawing/2014/main" id="{8C9BF6C1-C421-494D-B7B6-3BF5FDD9AC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3055" y="1202157"/>
            <a:ext cx="5945188" cy="5002212"/>
            <a:chOff x="294" y="751"/>
            <a:chExt cx="3745" cy="3151"/>
          </a:xfrm>
        </p:grpSpPr>
        <p:sp>
          <p:nvSpPr>
            <p:cNvPr id="71" name="AutoShape 3">
              <a:extLst>
                <a:ext uri="{FF2B5EF4-FFF2-40B4-BE49-F238E27FC236}">
                  <a16:creationId xmlns:a16="http://schemas.microsoft.com/office/drawing/2014/main" id="{402BB28E-3614-4582-9C9A-1178C49694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4" y="751"/>
              <a:ext cx="3732" cy="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" name="Group 205">
              <a:extLst>
                <a:ext uri="{FF2B5EF4-FFF2-40B4-BE49-F238E27FC236}">
                  <a16:creationId xmlns:a16="http://schemas.microsoft.com/office/drawing/2014/main" id="{A8486F2C-8ADA-4B40-B0FA-1F34A606A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" y="755"/>
              <a:ext cx="3707" cy="3145"/>
              <a:chOff x="332" y="755"/>
              <a:chExt cx="3707" cy="3145"/>
            </a:xfrm>
          </p:grpSpPr>
          <p:pic>
            <p:nvPicPr>
              <p:cNvPr id="155" name="Picture 5">
                <a:extLst>
                  <a:ext uri="{FF2B5EF4-FFF2-40B4-BE49-F238E27FC236}">
                    <a16:creationId xmlns:a16="http://schemas.microsoft.com/office/drawing/2014/main" id="{0AB67F2E-EDDB-4390-8AB3-1EC2FBA03A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tx1">
                    <a:lumMod val="95000"/>
                    <a:lumOff val="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" y="2554"/>
                <a:ext cx="3692" cy="13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Rectangle 8">
                <a:extLst>
                  <a:ext uri="{FF2B5EF4-FFF2-40B4-BE49-F238E27FC236}">
                    <a16:creationId xmlns:a16="http://schemas.microsoft.com/office/drawing/2014/main" id="{CDE628FD-E1C2-48A8-8E73-4ABF9B5C7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553"/>
                <a:ext cx="3686" cy="1341"/>
              </a:xfrm>
              <a:prstGeom prst="rect">
                <a:avLst/>
              </a:prstGeom>
              <a:noFill/>
              <a:ln w="317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Line 12">
                <a:extLst>
                  <a:ext uri="{FF2B5EF4-FFF2-40B4-BE49-F238E27FC236}">
                    <a16:creationId xmlns:a16="http://schemas.microsoft.com/office/drawing/2014/main" id="{8A229220-5C3E-48A1-AC5C-CE80A93A7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9" y="3203"/>
                <a:ext cx="0" cy="349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Line 13">
                <a:extLst>
                  <a:ext uri="{FF2B5EF4-FFF2-40B4-BE49-F238E27FC236}">
                    <a16:creationId xmlns:a16="http://schemas.microsoft.com/office/drawing/2014/main" id="{2371C4EF-EB91-42A1-A774-C242EF7FC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6" y="3205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Line 14">
                <a:extLst>
                  <a:ext uri="{FF2B5EF4-FFF2-40B4-BE49-F238E27FC236}">
                    <a16:creationId xmlns:a16="http://schemas.microsoft.com/office/drawing/2014/main" id="{F779B074-9E3B-4232-9E08-11624048C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" y="3203"/>
                <a:ext cx="1395" cy="3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Line 15">
                <a:extLst>
                  <a:ext uri="{FF2B5EF4-FFF2-40B4-BE49-F238E27FC236}">
                    <a16:creationId xmlns:a16="http://schemas.microsoft.com/office/drawing/2014/main" id="{C98D94B4-EA20-47D6-A2A9-AD9B94A28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2" y="3204"/>
                <a:ext cx="0" cy="389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Line 16">
                <a:extLst>
                  <a:ext uri="{FF2B5EF4-FFF2-40B4-BE49-F238E27FC236}">
                    <a16:creationId xmlns:a16="http://schemas.microsoft.com/office/drawing/2014/main" id="{A986C03D-C341-4BAB-933D-C8200D11B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4" y="3206"/>
                <a:ext cx="0" cy="283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Line 17">
                <a:extLst>
                  <a:ext uri="{FF2B5EF4-FFF2-40B4-BE49-F238E27FC236}">
                    <a16:creationId xmlns:a16="http://schemas.microsoft.com/office/drawing/2014/main" id="{50A12481-3F9B-459A-A16C-356F78910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9" y="3052"/>
                <a:ext cx="0" cy="152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4" name="Picture 18">
                <a:extLst>
                  <a:ext uri="{FF2B5EF4-FFF2-40B4-BE49-F238E27FC236}">
                    <a16:creationId xmlns:a16="http://schemas.microsoft.com/office/drawing/2014/main" id="{FE12C5E1-D639-425C-962E-5C1EE938A6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3389"/>
                <a:ext cx="2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" name="Picture 19">
                <a:extLst>
                  <a:ext uri="{FF2B5EF4-FFF2-40B4-BE49-F238E27FC236}">
                    <a16:creationId xmlns:a16="http://schemas.microsoft.com/office/drawing/2014/main" id="{73F63437-9235-4137-97DA-C9439176CD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3389"/>
                <a:ext cx="2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22">
                <a:extLst>
                  <a:ext uri="{FF2B5EF4-FFF2-40B4-BE49-F238E27FC236}">
                    <a16:creationId xmlns:a16="http://schemas.microsoft.com/office/drawing/2014/main" id="{BF774706-7F3E-4AC7-8685-F7215637EC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" y="3389"/>
                <a:ext cx="254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23">
                <a:extLst>
                  <a:ext uri="{FF2B5EF4-FFF2-40B4-BE49-F238E27FC236}">
                    <a16:creationId xmlns:a16="http://schemas.microsoft.com/office/drawing/2014/main" id="{25118022-E4D2-4006-9F15-99259AF3E9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" y="3389"/>
                <a:ext cx="254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24">
                <a:extLst>
                  <a:ext uri="{FF2B5EF4-FFF2-40B4-BE49-F238E27FC236}">
                    <a16:creationId xmlns:a16="http://schemas.microsoft.com/office/drawing/2014/main" id="{5F9BADC3-D446-4746-AB29-F42BF4508F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" y="3425"/>
                <a:ext cx="10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25">
                <a:extLst>
                  <a:ext uri="{FF2B5EF4-FFF2-40B4-BE49-F238E27FC236}">
                    <a16:creationId xmlns:a16="http://schemas.microsoft.com/office/drawing/2014/main" id="{FE647F7B-47AD-4C5E-BB94-8743E21F8F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" y="3425"/>
                <a:ext cx="10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0" name="Freeform 26">
                <a:extLst>
                  <a:ext uri="{FF2B5EF4-FFF2-40B4-BE49-F238E27FC236}">
                    <a16:creationId xmlns:a16="http://schemas.microsoft.com/office/drawing/2014/main" id="{FB613957-2DBB-4CEE-9327-690CB1BD7F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0" y="2553"/>
                <a:ext cx="7" cy="1336"/>
              </a:xfrm>
              <a:custGeom>
                <a:avLst/>
                <a:gdLst>
                  <a:gd name="T0" fmla="*/ 69 w 69"/>
                  <a:gd name="T1" fmla="*/ 11716 h 11750"/>
                  <a:gd name="T2" fmla="*/ 69 w 69"/>
                  <a:gd name="T3" fmla="*/ 11508 h 11750"/>
                  <a:gd name="T4" fmla="*/ 69 w 69"/>
                  <a:gd name="T5" fmla="*/ 11301 h 11750"/>
                  <a:gd name="T6" fmla="*/ 69 w 69"/>
                  <a:gd name="T7" fmla="*/ 11093 h 11750"/>
                  <a:gd name="T8" fmla="*/ 69 w 69"/>
                  <a:gd name="T9" fmla="*/ 10886 h 11750"/>
                  <a:gd name="T10" fmla="*/ 69 w 69"/>
                  <a:gd name="T11" fmla="*/ 10679 h 11750"/>
                  <a:gd name="T12" fmla="*/ 69 w 69"/>
                  <a:gd name="T13" fmla="*/ 10471 h 11750"/>
                  <a:gd name="T14" fmla="*/ 69 w 69"/>
                  <a:gd name="T15" fmla="*/ 10264 h 11750"/>
                  <a:gd name="T16" fmla="*/ 69 w 69"/>
                  <a:gd name="T17" fmla="*/ 10057 h 11750"/>
                  <a:gd name="T18" fmla="*/ 69 w 69"/>
                  <a:gd name="T19" fmla="*/ 9849 h 11750"/>
                  <a:gd name="T20" fmla="*/ 69 w 69"/>
                  <a:gd name="T21" fmla="*/ 9642 h 11750"/>
                  <a:gd name="T22" fmla="*/ 69 w 69"/>
                  <a:gd name="T23" fmla="*/ 9435 h 11750"/>
                  <a:gd name="T24" fmla="*/ 69 w 69"/>
                  <a:gd name="T25" fmla="*/ 9227 h 11750"/>
                  <a:gd name="T26" fmla="*/ 69 w 69"/>
                  <a:gd name="T27" fmla="*/ 9020 h 11750"/>
                  <a:gd name="T28" fmla="*/ 69 w 69"/>
                  <a:gd name="T29" fmla="*/ 8813 h 11750"/>
                  <a:gd name="T30" fmla="*/ 69 w 69"/>
                  <a:gd name="T31" fmla="*/ 8605 h 11750"/>
                  <a:gd name="T32" fmla="*/ 69 w 69"/>
                  <a:gd name="T33" fmla="*/ 8398 h 11750"/>
                  <a:gd name="T34" fmla="*/ 69 w 69"/>
                  <a:gd name="T35" fmla="*/ 8190 h 11750"/>
                  <a:gd name="T36" fmla="*/ 69 w 69"/>
                  <a:gd name="T37" fmla="*/ 7983 h 11750"/>
                  <a:gd name="T38" fmla="*/ 69 w 69"/>
                  <a:gd name="T39" fmla="*/ 7776 h 11750"/>
                  <a:gd name="T40" fmla="*/ 69 w 69"/>
                  <a:gd name="T41" fmla="*/ 7568 h 11750"/>
                  <a:gd name="T42" fmla="*/ 69 w 69"/>
                  <a:gd name="T43" fmla="*/ 7361 h 11750"/>
                  <a:gd name="T44" fmla="*/ 69 w 69"/>
                  <a:gd name="T45" fmla="*/ 7154 h 11750"/>
                  <a:gd name="T46" fmla="*/ 69 w 69"/>
                  <a:gd name="T47" fmla="*/ 6946 h 11750"/>
                  <a:gd name="T48" fmla="*/ 69 w 69"/>
                  <a:gd name="T49" fmla="*/ 6739 h 11750"/>
                  <a:gd name="T50" fmla="*/ 69 w 69"/>
                  <a:gd name="T51" fmla="*/ 6532 h 11750"/>
                  <a:gd name="T52" fmla="*/ 69 w 69"/>
                  <a:gd name="T53" fmla="*/ 6324 h 11750"/>
                  <a:gd name="T54" fmla="*/ 69 w 69"/>
                  <a:gd name="T55" fmla="*/ 6117 h 11750"/>
                  <a:gd name="T56" fmla="*/ 69 w 69"/>
                  <a:gd name="T57" fmla="*/ 5909 h 11750"/>
                  <a:gd name="T58" fmla="*/ 69 w 69"/>
                  <a:gd name="T59" fmla="*/ 5702 h 11750"/>
                  <a:gd name="T60" fmla="*/ 69 w 69"/>
                  <a:gd name="T61" fmla="*/ 5495 h 11750"/>
                  <a:gd name="T62" fmla="*/ 69 w 69"/>
                  <a:gd name="T63" fmla="*/ 5287 h 11750"/>
                  <a:gd name="T64" fmla="*/ 69 w 69"/>
                  <a:gd name="T65" fmla="*/ 5080 h 11750"/>
                  <a:gd name="T66" fmla="*/ 69 w 69"/>
                  <a:gd name="T67" fmla="*/ 4873 h 11750"/>
                  <a:gd name="T68" fmla="*/ 69 w 69"/>
                  <a:gd name="T69" fmla="*/ 4665 h 11750"/>
                  <a:gd name="T70" fmla="*/ 69 w 69"/>
                  <a:gd name="T71" fmla="*/ 4458 h 11750"/>
                  <a:gd name="T72" fmla="*/ 69 w 69"/>
                  <a:gd name="T73" fmla="*/ 4251 h 11750"/>
                  <a:gd name="T74" fmla="*/ 69 w 69"/>
                  <a:gd name="T75" fmla="*/ 4043 h 11750"/>
                  <a:gd name="T76" fmla="*/ 69 w 69"/>
                  <a:gd name="T77" fmla="*/ 3836 h 11750"/>
                  <a:gd name="T78" fmla="*/ 69 w 69"/>
                  <a:gd name="T79" fmla="*/ 3629 h 11750"/>
                  <a:gd name="T80" fmla="*/ 69 w 69"/>
                  <a:gd name="T81" fmla="*/ 3421 h 11750"/>
                  <a:gd name="T82" fmla="*/ 69 w 69"/>
                  <a:gd name="T83" fmla="*/ 3214 h 11750"/>
                  <a:gd name="T84" fmla="*/ 69 w 69"/>
                  <a:gd name="T85" fmla="*/ 3006 h 11750"/>
                  <a:gd name="T86" fmla="*/ 69 w 69"/>
                  <a:gd name="T87" fmla="*/ 2799 h 11750"/>
                  <a:gd name="T88" fmla="*/ 69 w 69"/>
                  <a:gd name="T89" fmla="*/ 2592 h 11750"/>
                  <a:gd name="T90" fmla="*/ 69 w 69"/>
                  <a:gd name="T91" fmla="*/ 2384 h 11750"/>
                  <a:gd name="T92" fmla="*/ 69 w 69"/>
                  <a:gd name="T93" fmla="*/ 2177 h 11750"/>
                  <a:gd name="T94" fmla="*/ 69 w 69"/>
                  <a:gd name="T95" fmla="*/ 1970 h 11750"/>
                  <a:gd name="T96" fmla="*/ 69 w 69"/>
                  <a:gd name="T97" fmla="*/ 1762 h 11750"/>
                  <a:gd name="T98" fmla="*/ 69 w 69"/>
                  <a:gd name="T99" fmla="*/ 1555 h 11750"/>
                  <a:gd name="T100" fmla="*/ 69 w 69"/>
                  <a:gd name="T101" fmla="*/ 1348 h 11750"/>
                  <a:gd name="T102" fmla="*/ 69 w 69"/>
                  <a:gd name="T103" fmla="*/ 1140 h 11750"/>
                  <a:gd name="T104" fmla="*/ 69 w 69"/>
                  <a:gd name="T105" fmla="*/ 933 h 11750"/>
                  <a:gd name="T106" fmla="*/ 69 w 69"/>
                  <a:gd name="T107" fmla="*/ 725 h 11750"/>
                  <a:gd name="T108" fmla="*/ 69 w 69"/>
                  <a:gd name="T109" fmla="*/ 518 h 11750"/>
                  <a:gd name="T110" fmla="*/ 69 w 69"/>
                  <a:gd name="T111" fmla="*/ 311 h 11750"/>
                  <a:gd name="T112" fmla="*/ 69 w 69"/>
                  <a:gd name="T113" fmla="*/ 103 h 1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" h="11750">
                    <a:moveTo>
                      <a:pt x="69" y="11716"/>
                    </a:moveTo>
                    <a:lnTo>
                      <a:pt x="69" y="11646"/>
                    </a:lnTo>
                    <a:cubicBezTo>
                      <a:pt x="69" y="11627"/>
                      <a:pt x="54" y="11612"/>
                      <a:pt x="35" y="11612"/>
                    </a:cubicBezTo>
                    <a:cubicBezTo>
                      <a:pt x="16" y="11612"/>
                      <a:pt x="0" y="11627"/>
                      <a:pt x="0" y="11646"/>
                    </a:cubicBezTo>
                    <a:lnTo>
                      <a:pt x="0" y="11716"/>
                    </a:lnTo>
                    <a:cubicBezTo>
                      <a:pt x="0" y="11735"/>
                      <a:pt x="16" y="11750"/>
                      <a:pt x="35" y="11750"/>
                    </a:cubicBezTo>
                    <a:cubicBezTo>
                      <a:pt x="54" y="11750"/>
                      <a:pt x="69" y="11735"/>
                      <a:pt x="69" y="11716"/>
                    </a:cubicBezTo>
                    <a:close/>
                    <a:moveTo>
                      <a:pt x="69" y="11508"/>
                    </a:moveTo>
                    <a:lnTo>
                      <a:pt x="69" y="11439"/>
                    </a:lnTo>
                    <a:cubicBezTo>
                      <a:pt x="69" y="11420"/>
                      <a:pt x="54" y="11405"/>
                      <a:pt x="35" y="11405"/>
                    </a:cubicBezTo>
                    <a:cubicBezTo>
                      <a:pt x="16" y="11405"/>
                      <a:pt x="0" y="11420"/>
                      <a:pt x="0" y="11439"/>
                    </a:cubicBezTo>
                    <a:lnTo>
                      <a:pt x="0" y="11508"/>
                    </a:lnTo>
                    <a:cubicBezTo>
                      <a:pt x="0" y="11527"/>
                      <a:pt x="16" y="11543"/>
                      <a:pt x="35" y="11543"/>
                    </a:cubicBezTo>
                    <a:cubicBezTo>
                      <a:pt x="54" y="11543"/>
                      <a:pt x="69" y="11527"/>
                      <a:pt x="69" y="11508"/>
                    </a:cubicBezTo>
                    <a:close/>
                    <a:moveTo>
                      <a:pt x="69" y="11301"/>
                    </a:moveTo>
                    <a:lnTo>
                      <a:pt x="69" y="11232"/>
                    </a:lnTo>
                    <a:cubicBezTo>
                      <a:pt x="69" y="11213"/>
                      <a:pt x="54" y="11197"/>
                      <a:pt x="35" y="11197"/>
                    </a:cubicBezTo>
                    <a:cubicBezTo>
                      <a:pt x="16" y="11197"/>
                      <a:pt x="0" y="11213"/>
                      <a:pt x="0" y="11232"/>
                    </a:cubicBezTo>
                    <a:lnTo>
                      <a:pt x="0" y="11301"/>
                    </a:lnTo>
                    <a:cubicBezTo>
                      <a:pt x="0" y="11320"/>
                      <a:pt x="16" y="11335"/>
                      <a:pt x="35" y="11335"/>
                    </a:cubicBezTo>
                    <a:cubicBezTo>
                      <a:pt x="54" y="11335"/>
                      <a:pt x="69" y="11320"/>
                      <a:pt x="69" y="11301"/>
                    </a:cubicBezTo>
                    <a:close/>
                    <a:moveTo>
                      <a:pt x="69" y="11093"/>
                    </a:moveTo>
                    <a:lnTo>
                      <a:pt x="69" y="11024"/>
                    </a:lnTo>
                    <a:cubicBezTo>
                      <a:pt x="69" y="11005"/>
                      <a:pt x="54" y="10990"/>
                      <a:pt x="35" y="10990"/>
                    </a:cubicBezTo>
                    <a:cubicBezTo>
                      <a:pt x="16" y="10990"/>
                      <a:pt x="0" y="11005"/>
                      <a:pt x="0" y="11024"/>
                    </a:cubicBezTo>
                    <a:lnTo>
                      <a:pt x="0" y="11093"/>
                    </a:lnTo>
                    <a:cubicBezTo>
                      <a:pt x="0" y="11113"/>
                      <a:pt x="16" y="11128"/>
                      <a:pt x="35" y="11128"/>
                    </a:cubicBezTo>
                    <a:cubicBezTo>
                      <a:pt x="54" y="11128"/>
                      <a:pt x="69" y="11113"/>
                      <a:pt x="69" y="11093"/>
                    </a:cubicBezTo>
                    <a:close/>
                    <a:moveTo>
                      <a:pt x="69" y="10886"/>
                    </a:moveTo>
                    <a:lnTo>
                      <a:pt x="69" y="10817"/>
                    </a:lnTo>
                    <a:cubicBezTo>
                      <a:pt x="69" y="10798"/>
                      <a:pt x="54" y="10782"/>
                      <a:pt x="35" y="10782"/>
                    </a:cubicBezTo>
                    <a:cubicBezTo>
                      <a:pt x="16" y="10782"/>
                      <a:pt x="0" y="10798"/>
                      <a:pt x="0" y="10817"/>
                    </a:cubicBezTo>
                    <a:lnTo>
                      <a:pt x="0" y="10886"/>
                    </a:lnTo>
                    <a:cubicBezTo>
                      <a:pt x="0" y="10905"/>
                      <a:pt x="16" y="10921"/>
                      <a:pt x="35" y="10921"/>
                    </a:cubicBezTo>
                    <a:cubicBezTo>
                      <a:pt x="54" y="10921"/>
                      <a:pt x="69" y="10905"/>
                      <a:pt x="69" y="10886"/>
                    </a:cubicBezTo>
                    <a:close/>
                    <a:moveTo>
                      <a:pt x="69" y="10679"/>
                    </a:moveTo>
                    <a:lnTo>
                      <a:pt x="69" y="10610"/>
                    </a:lnTo>
                    <a:cubicBezTo>
                      <a:pt x="69" y="10591"/>
                      <a:pt x="54" y="10575"/>
                      <a:pt x="35" y="10575"/>
                    </a:cubicBezTo>
                    <a:cubicBezTo>
                      <a:pt x="16" y="10575"/>
                      <a:pt x="0" y="10591"/>
                      <a:pt x="0" y="10610"/>
                    </a:cubicBezTo>
                    <a:lnTo>
                      <a:pt x="0" y="10679"/>
                    </a:lnTo>
                    <a:cubicBezTo>
                      <a:pt x="0" y="10698"/>
                      <a:pt x="16" y="10713"/>
                      <a:pt x="35" y="10713"/>
                    </a:cubicBezTo>
                    <a:cubicBezTo>
                      <a:pt x="54" y="10713"/>
                      <a:pt x="69" y="10698"/>
                      <a:pt x="69" y="10679"/>
                    </a:cubicBezTo>
                    <a:close/>
                    <a:moveTo>
                      <a:pt x="69" y="10471"/>
                    </a:moveTo>
                    <a:lnTo>
                      <a:pt x="69" y="10402"/>
                    </a:lnTo>
                    <a:cubicBezTo>
                      <a:pt x="69" y="10383"/>
                      <a:pt x="54" y="10368"/>
                      <a:pt x="35" y="10368"/>
                    </a:cubicBezTo>
                    <a:cubicBezTo>
                      <a:pt x="16" y="10368"/>
                      <a:pt x="0" y="10383"/>
                      <a:pt x="0" y="10402"/>
                    </a:cubicBezTo>
                    <a:lnTo>
                      <a:pt x="0" y="10471"/>
                    </a:lnTo>
                    <a:cubicBezTo>
                      <a:pt x="0" y="10490"/>
                      <a:pt x="16" y="10506"/>
                      <a:pt x="35" y="10506"/>
                    </a:cubicBezTo>
                    <a:cubicBezTo>
                      <a:pt x="54" y="10506"/>
                      <a:pt x="69" y="10490"/>
                      <a:pt x="69" y="10471"/>
                    </a:cubicBezTo>
                    <a:close/>
                    <a:moveTo>
                      <a:pt x="69" y="10264"/>
                    </a:moveTo>
                    <a:lnTo>
                      <a:pt x="69" y="10195"/>
                    </a:lnTo>
                    <a:cubicBezTo>
                      <a:pt x="69" y="10176"/>
                      <a:pt x="54" y="10160"/>
                      <a:pt x="35" y="10160"/>
                    </a:cubicBezTo>
                    <a:cubicBezTo>
                      <a:pt x="16" y="10160"/>
                      <a:pt x="0" y="10176"/>
                      <a:pt x="0" y="10195"/>
                    </a:cubicBezTo>
                    <a:lnTo>
                      <a:pt x="0" y="10264"/>
                    </a:lnTo>
                    <a:cubicBezTo>
                      <a:pt x="0" y="10283"/>
                      <a:pt x="16" y="10299"/>
                      <a:pt x="35" y="10299"/>
                    </a:cubicBezTo>
                    <a:cubicBezTo>
                      <a:pt x="54" y="10299"/>
                      <a:pt x="69" y="10283"/>
                      <a:pt x="69" y="10264"/>
                    </a:cubicBezTo>
                    <a:close/>
                    <a:moveTo>
                      <a:pt x="69" y="10057"/>
                    </a:moveTo>
                    <a:lnTo>
                      <a:pt x="69" y="9988"/>
                    </a:lnTo>
                    <a:cubicBezTo>
                      <a:pt x="69" y="9968"/>
                      <a:pt x="54" y="9953"/>
                      <a:pt x="35" y="9953"/>
                    </a:cubicBezTo>
                    <a:cubicBezTo>
                      <a:pt x="16" y="9953"/>
                      <a:pt x="0" y="9968"/>
                      <a:pt x="0" y="9988"/>
                    </a:cubicBezTo>
                    <a:lnTo>
                      <a:pt x="0" y="10057"/>
                    </a:lnTo>
                    <a:cubicBezTo>
                      <a:pt x="0" y="10076"/>
                      <a:pt x="16" y="10091"/>
                      <a:pt x="35" y="10091"/>
                    </a:cubicBezTo>
                    <a:cubicBezTo>
                      <a:pt x="54" y="10091"/>
                      <a:pt x="69" y="10076"/>
                      <a:pt x="69" y="10057"/>
                    </a:cubicBezTo>
                    <a:close/>
                    <a:moveTo>
                      <a:pt x="69" y="9849"/>
                    </a:moveTo>
                    <a:lnTo>
                      <a:pt x="69" y="9780"/>
                    </a:lnTo>
                    <a:cubicBezTo>
                      <a:pt x="69" y="9761"/>
                      <a:pt x="54" y="9746"/>
                      <a:pt x="35" y="9746"/>
                    </a:cubicBezTo>
                    <a:cubicBezTo>
                      <a:pt x="16" y="9746"/>
                      <a:pt x="0" y="9761"/>
                      <a:pt x="0" y="9780"/>
                    </a:cubicBezTo>
                    <a:lnTo>
                      <a:pt x="0" y="9849"/>
                    </a:lnTo>
                    <a:cubicBezTo>
                      <a:pt x="0" y="9868"/>
                      <a:pt x="16" y="9884"/>
                      <a:pt x="35" y="9884"/>
                    </a:cubicBezTo>
                    <a:cubicBezTo>
                      <a:pt x="54" y="9884"/>
                      <a:pt x="69" y="9868"/>
                      <a:pt x="69" y="9849"/>
                    </a:cubicBezTo>
                    <a:close/>
                    <a:moveTo>
                      <a:pt x="69" y="9642"/>
                    </a:moveTo>
                    <a:lnTo>
                      <a:pt x="69" y="9573"/>
                    </a:lnTo>
                    <a:cubicBezTo>
                      <a:pt x="69" y="9554"/>
                      <a:pt x="54" y="9538"/>
                      <a:pt x="35" y="9538"/>
                    </a:cubicBezTo>
                    <a:cubicBezTo>
                      <a:pt x="16" y="9538"/>
                      <a:pt x="0" y="9554"/>
                      <a:pt x="0" y="9573"/>
                    </a:cubicBezTo>
                    <a:lnTo>
                      <a:pt x="0" y="9642"/>
                    </a:lnTo>
                    <a:cubicBezTo>
                      <a:pt x="0" y="9661"/>
                      <a:pt x="16" y="9677"/>
                      <a:pt x="35" y="9677"/>
                    </a:cubicBezTo>
                    <a:cubicBezTo>
                      <a:pt x="54" y="9677"/>
                      <a:pt x="69" y="9661"/>
                      <a:pt x="69" y="9642"/>
                    </a:cubicBezTo>
                    <a:close/>
                    <a:moveTo>
                      <a:pt x="69" y="9435"/>
                    </a:moveTo>
                    <a:lnTo>
                      <a:pt x="69" y="9365"/>
                    </a:lnTo>
                    <a:cubicBezTo>
                      <a:pt x="69" y="9346"/>
                      <a:pt x="54" y="9331"/>
                      <a:pt x="35" y="9331"/>
                    </a:cubicBezTo>
                    <a:cubicBezTo>
                      <a:pt x="16" y="9331"/>
                      <a:pt x="0" y="9346"/>
                      <a:pt x="0" y="9365"/>
                    </a:cubicBezTo>
                    <a:lnTo>
                      <a:pt x="0" y="9435"/>
                    </a:lnTo>
                    <a:cubicBezTo>
                      <a:pt x="0" y="9454"/>
                      <a:pt x="16" y="9469"/>
                      <a:pt x="35" y="9469"/>
                    </a:cubicBezTo>
                    <a:cubicBezTo>
                      <a:pt x="54" y="9469"/>
                      <a:pt x="69" y="9454"/>
                      <a:pt x="69" y="9435"/>
                    </a:cubicBezTo>
                    <a:close/>
                    <a:moveTo>
                      <a:pt x="69" y="9227"/>
                    </a:moveTo>
                    <a:lnTo>
                      <a:pt x="69" y="9158"/>
                    </a:lnTo>
                    <a:cubicBezTo>
                      <a:pt x="69" y="9139"/>
                      <a:pt x="54" y="9124"/>
                      <a:pt x="35" y="9124"/>
                    </a:cubicBezTo>
                    <a:cubicBezTo>
                      <a:pt x="16" y="9124"/>
                      <a:pt x="0" y="9139"/>
                      <a:pt x="0" y="9158"/>
                    </a:cubicBezTo>
                    <a:lnTo>
                      <a:pt x="0" y="9227"/>
                    </a:lnTo>
                    <a:cubicBezTo>
                      <a:pt x="0" y="9246"/>
                      <a:pt x="16" y="9262"/>
                      <a:pt x="35" y="9262"/>
                    </a:cubicBezTo>
                    <a:cubicBezTo>
                      <a:pt x="54" y="9262"/>
                      <a:pt x="69" y="9246"/>
                      <a:pt x="69" y="9227"/>
                    </a:cubicBezTo>
                    <a:close/>
                    <a:moveTo>
                      <a:pt x="69" y="9020"/>
                    </a:moveTo>
                    <a:lnTo>
                      <a:pt x="69" y="8951"/>
                    </a:lnTo>
                    <a:cubicBezTo>
                      <a:pt x="69" y="8932"/>
                      <a:pt x="54" y="8916"/>
                      <a:pt x="35" y="8916"/>
                    </a:cubicBezTo>
                    <a:cubicBezTo>
                      <a:pt x="16" y="8916"/>
                      <a:pt x="0" y="8932"/>
                      <a:pt x="0" y="8951"/>
                    </a:cubicBezTo>
                    <a:lnTo>
                      <a:pt x="0" y="9020"/>
                    </a:lnTo>
                    <a:cubicBezTo>
                      <a:pt x="0" y="9039"/>
                      <a:pt x="16" y="9054"/>
                      <a:pt x="35" y="9054"/>
                    </a:cubicBezTo>
                    <a:cubicBezTo>
                      <a:pt x="54" y="9054"/>
                      <a:pt x="69" y="9039"/>
                      <a:pt x="69" y="9020"/>
                    </a:cubicBezTo>
                    <a:close/>
                    <a:moveTo>
                      <a:pt x="69" y="8813"/>
                    </a:moveTo>
                    <a:lnTo>
                      <a:pt x="69" y="8743"/>
                    </a:lnTo>
                    <a:cubicBezTo>
                      <a:pt x="69" y="8724"/>
                      <a:pt x="54" y="8709"/>
                      <a:pt x="35" y="8709"/>
                    </a:cubicBezTo>
                    <a:cubicBezTo>
                      <a:pt x="16" y="8709"/>
                      <a:pt x="0" y="8724"/>
                      <a:pt x="0" y="8743"/>
                    </a:cubicBezTo>
                    <a:lnTo>
                      <a:pt x="0" y="8813"/>
                    </a:lnTo>
                    <a:cubicBezTo>
                      <a:pt x="0" y="8832"/>
                      <a:pt x="16" y="8847"/>
                      <a:pt x="35" y="8847"/>
                    </a:cubicBezTo>
                    <a:cubicBezTo>
                      <a:pt x="54" y="8847"/>
                      <a:pt x="69" y="8832"/>
                      <a:pt x="69" y="8813"/>
                    </a:cubicBezTo>
                    <a:close/>
                    <a:moveTo>
                      <a:pt x="69" y="8605"/>
                    </a:moveTo>
                    <a:lnTo>
                      <a:pt x="69" y="8536"/>
                    </a:lnTo>
                    <a:cubicBezTo>
                      <a:pt x="69" y="8517"/>
                      <a:pt x="54" y="8501"/>
                      <a:pt x="35" y="8501"/>
                    </a:cubicBezTo>
                    <a:cubicBezTo>
                      <a:pt x="16" y="8501"/>
                      <a:pt x="0" y="8517"/>
                      <a:pt x="0" y="8536"/>
                    </a:cubicBezTo>
                    <a:lnTo>
                      <a:pt x="0" y="8605"/>
                    </a:lnTo>
                    <a:cubicBezTo>
                      <a:pt x="0" y="8624"/>
                      <a:pt x="16" y="8640"/>
                      <a:pt x="35" y="8640"/>
                    </a:cubicBezTo>
                    <a:cubicBezTo>
                      <a:pt x="54" y="8640"/>
                      <a:pt x="69" y="8624"/>
                      <a:pt x="69" y="8605"/>
                    </a:cubicBezTo>
                    <a:close/>
                    <a:moveTo>
                      <a:pt x="69" y="8398"/>
                    </a:moveTo>
                    <a:lnTo>
                      <a:pt x="69" y="8329"/>
                    </a:lnTo>
                    <a:cubicBezTo>
                      <a:pt x="69" y="8310"/>
                      <a:pt x="54" y="8294"/>
                      <a:pt x="35" y="8294"/>
                    </a:cubicBezTo>
                    <a:cubicBezTo>
                      <a:pt x="16" y="8294"/>
                      <a:pt x="0" y="8310"/>
                      <a:pt x="0" y="8329"/>
                    </a:cubicBezTo>
                    <a:lnTo>
                      <a:pt x="0" y="8398"/>
                    </a:lnTo>
                    <a:cubicBezTo>
                      <a:pt x="0" y="8417"/>
                      <a:pt x="16" y="8432"/>
                      <a:pt x="35" y="8432"/>
                    </a:cubicBezTo>
                    <a:cubicBezTo>
                      <a:pt x="54" y="8432"/>
                      <a:pt x="69" y="8417"/>
                      <a:pt x="69" y="8398"/>
                    </a:cubicBezTo>
                    <a:close/>
                    <a:moveTo>
                      <a:pt x="69" y="8190"/>
                    </a:moveTo>
                    <a:lnTo>
                      <a:pt x="69" y="8121"/>
                    </a:lnTo>
                    <a:cubicBezTo>
                      <a:pt x="69" y="8102"/>
                      <a:pt x="54" y="8087"/>
                      <a:pt x="35" y="8087"/>
                    </a:cubicBezTo>
                    <a:cubicBezTo>
                      <a:pt x="16" y="8087"/>
                      <a:pt x="0" y="8102"/>
                      <a:pt x="0" y="8121"/>
                    </a:cubicBezTo>
                    <a:lnTo>
                      <a:pt x="0" y="8190"/>
                    </a:lnTo>
                    <a:cubicBezTo>
                      <a:pt x="0" y="8210"/>
                      <a:pt x="16" y="8225"/>
                      <a:pt x="35" y="8225"/>
                    </a:cubicBezTo>
                    <a:cubicBezTo>
                      <a:pt x="54" y="8225"/>
                      <a:pt x="69" y="8210"/>
                      <a:pt x="69" y="8190"/>
                    </a:cubicBezTo>
                    <a:close/>
                    <a:moveTo>
                      <a:pt x="69" y="7983"/>
                    </a:moveTo>
                    <a:lnTo>
                      <a:pt x="69" y="7914"/>
                    </a:lnTo>
                    <a:cubicBezTo>
                      <a:pt x="69" y="7895"/>
                      <a:pt x="54" y="7879"/>
                      <a:pt x="35" y="7879"/>
                    </a:cubicBezTo>
                    <a:cubicBezTo>
                      <a:pt x="16" y="7879"/>
                      <a:pt x="0" y="7895"/>
                      <a:pt x="0" y="7914"/>
                    </a:cubicBezTo>
                    <a:lnTo>
                      <a:pt x="0" y="7983"/>
                    </a:lnTo>
                    <a:cubicBezTo>
                      <a:pt x="0" y="8002"/>
                      <a:pt x="16" y="8018"/>
                      <a:pt x="35" y="8018"/>
                    </a:cubicBezTo>
                    <a:cubicBezTo>
                      <a:pt x="54" y="8018"/>
                      <a:pt x="69" y="8002"/>
                      <a:pt x="69" y="7983"/>
                    </a:cubicBezTo>
                    <a:close/>
                    <a:moveTo>
                      <a:pt x="69" y="7776"/>
                    </a:moveTo>
                    <a:lnTo>
                      <a:pt x="69" y="7707"/>
                    </a:lnTo>
                    <a:cubicBezTo>
                      <a:pt x="69" y="7688"/>
                      <a:pt x="54" y="7672"/>
                      <a:pt x="35" y="7672"/>
                    </a:cubicBezTo>
                    <a:cubicBezTo>
                      <a:pt x="16" y="7672"/>
                      <a:pt x="0" y="7688"/>
                      <a:pt x="0" y="7707"/>
                    </a:cubicBezTo>
                    <a:lnTo>
                      <a:pt x="0" y="7776"/>
                    </a:lnTo>
                    <a:cubicBezTo>
                      <a:pt x="0" y="7795"/>
                      <a:pt x="16" y="7810"/>
                      <a:pt x="35" y="7810"/>
                    </a:cubicBezTo>
                    <a:cubicBezTo>
                      <a:pt x="54" y="7810"/>
                      <a:pt x="69" y="7795"/>
                      <a:pt x="69" y="7776"/>
                    </a:cubicBezTo>
                    <a:close/>
                    <a:moveTo>
                      <a:pt x="69" y="7568"/>
                    </a:moveTo>
                    <a:lnTo>
                      <a:pt x="69" y="7499"/>
                    </a:lnTo>
                    <a:cubicBezTo>
                      <a:pt x="69" y="7480"/>
                      <a:pt x="54" y="7465"/>
                      <a:pt x="35" y="7465"/>
                    </a:cubicBezTo>
                    <a:cubicBezTo>
                      <a:pt x="16" y="7465"/>
                      <a:pt x="0" y="7480"/>
                      <a:pt x="0" y="7499"/>
                    </a:cubicBezTo>
                    <a:lnTo>
                      <a:pt x="0" y="7568"/>
                    </a:lnTo>
                    <a:cubicBezTo>
                      <a:pt x="0" y="7587"/>
                      <a:pt x="16" y="7603"/>
                      <a:pt x="35" y="7603"/>
                    </a:cubicBezTo>
                    <a:cubicBezTo>
                      <a:pt x="54" y="7603"/>
                      <a:pt x="69" y="7587"/>
                      <a:pt x="69" y="7568"/>
                    </a:cubicBezTo>
                    <a:close/>
                    <a:moveTo>
                      <a:pt x="69" y="7361"/>
                    </a:moveTo>
                    <a:lnTo>
                      <a:pt x="69" y="7292"/>
                    </a:lnTo>
                    <a:cubicBezTo>
                      <a:pt x="69" y="7273"/>
                      <a:pt x="54" y="7257"/>
                      <a:pt x="35" y="7257"/>
                    </a:cubicBezTo>
                    <a:cubicBezTo>
                      <a:pt x="16" y="7257"/>
                      <a:pt x="0" y="7273"/>
                      <a:pt x="0" y="7292"/>
                    </a:cubicBezTo>
                    <a:lnTo>
                      <a:pt x="0" y="7361"/>
                    </a:lnTo>
                    <a:cubicBezTo>
                      <a:pt x="0" y="7380"/>
                      <a:pt x="16" y="7396"/>
                      <a:pt x="35" y="7396"/>
                    </a:cubicBezTo>
                    <a:cubicBezTo>
                      <a:pt x="54" y="7396"/>
                      <a:pt x="69" y="7380"/>
                      <a:pt x="69" y="7361"/>
                    </a:cubicBezTo>
                    <a:close/>
                    <a:moveTo>
                      <a:pt x="69" y="7154"/>
                    </a:moveTo>
                    <a:lnTo>
                      <a:pt x="69" y="7085"/>
                    </a:lnTo>
                    <a:cubicBezTo>
                      <a:pt x="69" y="7065"/>
                      <a:pt x="54" y="7050"/>
                      <a:pt x="35" y="7050"/>
                    </a:cubicBezTo>
                    <a:cubicBezTo>
                      <a:pt x="16" y="7050"/>
                      <a:pt x="0" y="7065"/>
                      <a:pt x="0" y="7085"/>
                    </a:cubicBezTo>
                    <a:lnTo>
                      <a:pt x="0" y="7154"/>
                    </a:lnTo>
                    <a:cubicBezTo>
                      <a:pt x="0" y="7173"/>
                      <a:pt x="16" y="7188"/>
                      <a:pt x="35" y="7188"/>
                    </a:cubicBezTo>
                    <a:cubicBezTo>
                      <a:pt x="54" y="7188"/>
                      <a:pt x="69" y="7173"/>
                      <a:pt x="69" y="7154"/>
                    </a:cubicBezTo>
                    <a:close/>
                    <a:moveTo>
                      <a:pt x="69" y="6946"/>
                    </a:moveTo>
                    <a:lnTo>
                      <a:pt x="69" y="6877"/>
                    </a:lnTo>
                    <a:cubicBezTo>
                      <a:pt x="69" y="6858"/>
                      <a:pt x="54" y="6843"/>
                      <a:pt x="35" y="6843"/>
                    </a:cubicBezTo>
                    <a:cubicBezTo>
                      <a:pt x="16" y="6843"/>
                      <a:pt x="0" y="6858"/>
                      <a:pt x="0" y="6877"/>
                    </a:cubicBezTo>
                    <a:lnTo>
                      <a:pt x="0" y="6946"/>
                    </a:lnTo>
                    <a:cubicBezTo>
                      <a:pt x="0" y="6965"/>
                      <a:pt x="16" y="6981"/>
                      <a:pt x="35" y="6981"/>
                    </a:cubicBezTo>
                    <a:cubicBezTo>
                      <a:pt x="54" y="6981"/>
                      <a:pt x="69" y="6965"/>
                      <a:pt x="69" y="6946"/>
                    </a:cubicBezTo>
                    <a:close/>
                    <a:moveTo>
                      <a:pt x="69" y="6739"/>
                    </a:moveTo>
                    <a:lnTo>
                      <a:pt x="69" y="6670"/>
                    </a:lnTo>
                    <a:cubicBezTo>
                      <a:pt x="69" y="6651"/>
                      <a:pt x="54" y="6635"/>
                      <a:pt x="35" y="6635"/>
                    </a:cubicBezTo>
                    <a:cubicBezTo>
                      <a:pt x="16" y="6635"/>
                      <a:pt x="0" y="6651"/>
                      <a:pt x="0" y="6670"/>
                    </a:cubicBezTo>
                    <a:lnTo>
                      <a:pt x="0" y="6739"/>
                    </a:lnTo>
                    <a:cubicBezTo>
                      <a:pt x="0" y="6758"/>
                      <a:pt x="16" y="6773"/>
                      <a:pt x="35" y="6773"/>
                    </a:cubicBezTo>
                    <a:cubicBezTo>
                      <a:pt x="54" y="6773"/>
                      <a:pt x="69" y="6758"/>
                      <a:pt x="69" y="6739"/>
                    </a:cubicBezTo>
                    <a:close/>
                    <a:moveTo>
                      <a:pt x="69" y="6532"/>
                    </a:moveTo>
                    <a:lnTo>
                      <a:pt x="69" y="6462"/>
                    </a:lnTo>
                    <a:cubicBezTo>
                      <a:pt x="69" y="6443"/>
                      <a:pt x="54" y="6428"/>
                      <a:pt x="35" y="6428"/>
                    </a:cubicBezTo>
                    <a:cubicBezTo>
                      <a:pt x="16" y="6428"/>
                      <a:pt x="0" y="6443"/>
                      <a:pt x="0" y="6462"/>
                    </a:cubicBezTo>
                    <a:lnTo>
                      <a:pt x="0" y="6532"/>
                    </a:lnTo>
                    <a:cubicBezTo>
                      <a:pt x="0" y="6551"/>
                      <a:pt x="16" y="6566"/>
                      <a:pt x="35" y="6566"/>
                    </a:cubicBezTo>
                    <a:cubicBezTo>
                      <a:pt x="54" y="6566"/>
                      <a:pt x="69" y="6551"/>
                      <a:pt x="69" y="6532"/>
                    </a:cubicBezTo>
                    <a:close/>
                    <a:moveTo>
                      <a:pt x="69" y="6324"/>
                    </a:moveTo>
                    <a:lnTo>
                      <a:pt x="69" y="6255"/>
                    </a:lnTo>
                    <a:cubicBezTo>
                      <a:pt x="69" y="6236"/>
                      <a:pt x="54" y="6221"/>
                      <a:pt x="35" y="6221"/>
                    </a:cubicBezTo>
                    <a:cubicBezTo>
                      <a:pt x="16" y="6221"/>
                      <a:pt x="0" y="6236"/>
                      <a:pt x="0" y="6255"/>
                    </a:cubicBezTo>
                    <a:lnTo>
                      <a:pt x="0" y="6324"/>
                    </a:lnTo>
                    <a:cubicBezTo>
                      <a:pt x="0" y="6343"/>
                      <a:pt x="16" y="6359"/>
                      <a:pt x="35" y="6359"/>
                    </a:cubicBezTo>
                    <a:cubicBezTo>
                      <a:pt x="54" y="6359"/>
                      <a:pt x="69" y="6343"/>
                      <a:pt x="69" y="6324"/>
                    </a:cubicBezTo>
                    <a:close/>
                    <a:moveTo>
                      <a:pt x="69" y="6117"/>
                    </a:moveTo>
                    <a:lnTo>
                      <a:pt x="69" y="6048"/>
                    </a:lnTo>
                    <a:cubicBezTo>
                      <a:pt x="69" y="6029"/>
                      <a:pt x="54" y="6013"/>
                      <a:pt x="35" y="6013"/>
                    </a:cubicBezTo>
                    <a:cubicBezTo>
                      <a:pt x="16" y="6013"/>
                      <a:pt x="0" y="6029"/>
                      <a:pt x="0" y="6048"/>
                    </a:cubicBezTo>
                    <a:lnTo>
                      <a:pt x="0" y="6117"/>
                    </a:lnTo>
                    <a:cubicBezTo>
                      <a:pt x="0" y="6136"/>
                      <a:pt x="16" y="6151"/>
                      <a:pt x="35" y="6151"/>
                    </a:cubicBezTo>
                    <a:cubicBezTo>
                      <a:pt x="54" y="6151"/>
                      <a:pt x="69" y="6136"/>
                      <a:pt x="69" y="6117"/>
                    </a:cubicBezTo>
                    <a:close/>
                    <a:moveTo>
                      <a:pt x="69" y="5909"/>
                    </a:moveTo>
                    <a:lnTo>
                      <a:pt x="69" y="5840"/>
                    </a:lnTo>
                    <a:cubicBezTo>
                      <a:pt x="69" y="5821"/>
                      <a:pt x="54" y="5806"/>
                      <a:pt x="35" y="5806"/>
                    </a:cubicBezTo>
                    <a:cubicBezTo>
                      <a:pt x="16" y="5806"/>
                      <a:pt x="0" y="5821"/>
                      <a:pt x="0" y="5840"/>
                    </a:cubicBezTo>
                    <a:lnTo>
                      <a:pt x="0" y="5909"/>
                    </a:lnTo>
                    <a:cubicBezTo>
                      <a:pt x="0" y="5929"/>
                      <a:pt x="16" y="5944"/>
                      <a:pt x="35" y="5944"/>
                    </a:cubicBezTo>
                    <a:cubicBezTo>
                      <a:pt x="54" y="5944"/>
                      <a:pt x="69" y="5929"/>
                      <a:pt x="69" y="5909"/>
                    </a:cubicBezTo>
                    <a:close/>
                    <a:moveTo>
                      <a:pt x="69" y="5702"/>
                    </a:moveTo>
                    <a:lnTo>
                      <a:pt x="69" y="5633"/>
                    </a:lnTo>
                    <a:cubicBezTo>
                      <a:pt x="69" y="5614"/>
                      <a:pt x="54" y="5598"/>
                      <a:pt x="35" y="5598"/>
                    </a:cubicBezTo>
                    <a:cubicBezTo>
                      <a:pt x="16" y="5598"/>
                      <a:pt x="0" y="5614"/>
                      <a:pt x="0" y="5633"/>
                    </a:cubicBezTo>
                    <a:lnTo>
                      <a:pt x="0" y="5702"/>
                    </a:lnTo>
                    <a:cubicBezTo>
                      <a:pt x="0" y="5721"/>
                      <a:pt x="16" y="5737"/>
                      <a:pt x="35" y="5737"/>
                    </a:cubicBezTo>
                    <a:cubicBezTo>
                      <a:pt x="54" y="5737"/>
                      <a:pt x="69" y="5721"/>
                      <a:pt x="69" y="5702"/>
                    </a:cubicBezTo>
                    <a:close/>
                    <a:moveTo>
                      <a:pt x="69" y="5495"/>
                    </a:moveTo>
                    <a:lnTo>
                      <a:pt x="69" y="5426"/>
                    </a:lnTo>
                    <a:cubicBezTo>
                      <a:pt x="69" y="5407"/>
                      <a:pt x="54" y="5391"/>
                      <a:pt x="35" y="5391"/>
                    </a:cubicBezTo>
                    <a:cubicBezTo>
                      <a:pt x="16" y="5391"/>
                      <a:pt x="0" y="5407"/>
                      <a:pt x="0" y="5426"/>
                    </a:cubicBezTo>
                    <a:lnTo>
                      <a:pt x="0" y="5495"/>
                    </a:lnTo>
                    <a:cubicBezTo>
                      <a:pt x="0" y="5514"/>
                      <a:pt x="16" y="5529"/>
                      <a:pt x="35" y="5529"/>
                    </a:cubicBezTo>
                    <a:cubicBezTo>
                      <a:pt x="54" y="5529"/>
                      <a:pt x="69" y="5514"/>
                      <a:pt x="69" y="5495"/>
                    </a:cubicBezTo>
                    <a:close/>
                    <a:moveTo>
                      <a:pt x="69" y="5287"/>
                    </a:moveTo>
                    <a:lnTo>
                      <a:pt x="69" y="5218"/>
                    </a:lnTo>
                    <a:cubicBezTo>
                      <a:pt x="69" y="5199"/>
                      <a:pt x="54" y="5184"/>
                      <a:pt x="35" y="5184"/>
                    </a:cubicBezTo>
                    <a:cubicBezTo>
                      <a:pt x="16" y="5184"/>
                      <a:pt x="0" y="5199"/>
                      <a:pt x="0" y="5218"/>
                    </a:cubicBezTo>
                    <a:lnTo>
                      <a:pt x="0" y="5287"/>
                    </a:lnTo>
                    <a:cubicBezTo>
                      <a:pt x="0" y="5306"/>
                      <a:pt x="16" y="5322"/>
                      <a:pt x="35" y="5322"/>
                    </a:cubicBezTo>
                    <a:cubicBezTo>
                      <a:pt x="54" y="5322"/>
                      <a:pt x="69" y="5306"/>
                      <a:pt x="69" y="5287"/>
                    </a:cubicBezTo>
                    <a:close/>
                    <a:moveTo>
                      <a:pt x="69" y="5080"/>
                    </a:moveTo>
                    <a:lnTo>
                      <a:pt x="69" y="5011"/>
                    </a:lnTo>
                    <a:cubicBezTo>
                      <a:pt x="69" y="4992"/>
                      <a:pt x="54" y="4976"/>
                      <a:pt x="35" y="4976"/>
                    </a:cubicBezTo>
                    <a:cubicBezTo>
                      <a:pt x="16" y="4976"/>
                      <a:pt x="0" y="4992"/>
                      <a:pt x="0" y="5011"/>
                    </a:cubicBezTo>
                    <a:lnTo>
                      <a:pt x="0" y="5080"/>
                    </a:lnTo>
                    <a:cubicBezTo>
                      <a:pt x="0" y="5099"/>
                      <a:pt x="16" y="5115"/>
                      <a:pt x="35" y="5115"/>
                    </a:cubicBezTo>
                    <a:cubicBezTo>
                      <a:pt x="54" y="5115"/>
                      <a:pt x="69" y="5099"/>
                      <a:pt x="69" y="5080"/>
                    </a:cubicBezTo>
                    <a:close/>
                    <a:moveTo>
                      <a:pt x="69" y="4873"/>
                    </a:moveTo>
                    <a:lnTo>
                      <a:pt x="69" y="4804"/>
                    </a:lnTo>
                    <a:cubicBezTo>
                      <a:pt x="69" y="4784"/>
                      <a:pt x="54" y="4769"/>
                      <a:pt x="35" y="4769"/>
                    </a:cubicBezTo>
                    <a:cubicBezTo>
                      <a:pt x="16" y="4769"/>
                      <a:pt x="0" y="4784"/>
                      <a:pt x="0" y="4804"/>
                    </a:cubicBezTo>
                    <a:lnTo>
                      <a:pt x="0" y="4873"/>
                    </a:lnTo>
                    <a:cubicBezTo>
                      <a:pt x="0" y="4892"/>
                      <a:pt x="16" y="4907"/>
                      <a:pt x="35" y="4907"/>
                    </a:cubicBezTo>
                    <a:cubicBezTo>
                      <a:pt x="54" y="4907"/>
                      <a:pt x="69" y="4892"/>
                      <a:pt x="69" y="4873"/>
                    </a:cubicBezTo>
                    <a:close/>
                    <a:moveTo>
                      <a:pt x="69" y="4665"/>
                    </a:moveTo>
                    <a:lnTo>
                      <a:pt x="69" y="4596"/>
                    </a:lnTo>
                    <a:cubicBezTo>
                      <a:pt x="69" y="4577"/>
                      <a:pt x="54" y="4562"/>
                      <a:pt x="35" y="4562"/>
                    </a:cubicBezTo>
                    <a:cubicBezTo>
                      <a:pt x="16" y="4562"/>
                      <a:pt x="0" y="4577"/>
                      <a:pt x="0" y="4596"/>
                    </a:cubicBezTo>
                    <a:lnTo>
                      <a:pt x="0" y="4665"/>
                    </a:lnTo>
                    <a:cubicBezTo>
                      <a:pt x="0" y="4684"/>
                      <a:pt x="16" y="4700"/>
                      <a:pt x="35" y="4700"/>
                    </a:cubicBezTo>
                    <a:cubicBezTo>
                      <a:pt x="54" y="4700"/>
                      <a:pt x="69" y="4684"/>
                      <a:pt x="69" y="4665"/>
                    </a:cubicBezTo>
                    <a:close/>
                    <a:moveTo>
                      <a:pt x="69" y="4458"/>
                    </a:moveTo>
                    <a:lnTo>
                      <a:pt x="69" y="4389"/>
                    </a:lnTo>
                    <a:cubicBezTo>
                      <a:pt x="69" y="4370"/>
                      <a:pt x="54" y="4354"/>
                      <a:pt x="35" y="4354"/>
                    </a:cubicBezTo>
                    <a:cubicBezTo>
                      <a:pt x="16" y="4354"/>
                      <a:pt x="0" y="4370"/>
                      <a:pt x="0" y="4389"/>
                    </a:cubicBezTo>
                    <a:lnTo>
                      <a:pt x="0" y="4458"/>
                    </a:lnTo>
                    <a:cubicBezTo>
                      <a:pt x="0" y="4477"/>
                      <a:pt x="16" y="4493"/>
                      <a:pt x="35" y="4493"/>
                    </a:cubicBezTo>
                    <a:cubicBezTo>
                      <a:pt x="54" y="4493"/>
                      <a:pt x="69" y="4477"/>
                      <a:pt x="69" y="4458"/>
                    </a:cubicBezTo>
                    <a:close/>
                    <a:moveTo>
                      <a:pt x="69" y="4251"/>
                    </a:moveTo>
                    <a:lnTo>
                      <a:pt x="69" y="4181"/>
                    </a:lnTo>
                    <a:cubicBezTo>
                      <a:pt x="69" y="4162"/>
                      <a:pt x="54" y="4147"/>
                      <a:pt x="35" y="4147"/>
                    </a:cubicBezTo>
                    <a:cubicBezTo>
                      <a:pt x="16" y="4147"/>
                      <a:pt x="0" y="4162"/>
                      <a:pt x="0" y="4181"/>
                    </a:cubicBezTo>
                    <a:lnTo>
                      <a:pt x="0" y="4251"/>
                    </a:lnTo>
                    <a:cubicBezTo>
                      <a:pt x="0" y="4270"/>
                      <a:pt x="16" y="4285"/>
                      <a:pt x="35" y="4285"/>
                    </a:cubicBezTo>
                    <a:cubicBezTo>
                      <a:pt x="54" y="4285"/>
                      <a:pt x="69" y="4270"/>
                      <a:pt x="69" y="4251"/>
                    </a:cubicBezTo>
                    <a:close/>
                    <a:moveTo>
                      <a:pt x="69" y="4043"/>
                    </a:moveTo>
                    <a:lnTo>
                      <a:pt x="69" y="3974"/>
                    </a:lnTo>
                    <a:cubicBezTo>
                      <a:pt x="69" y="3955"/>
                      <a:pt x="54" y="3940"/>
                      <a:pt x="35" y="3940"/>
                    </a:cubicBezTo>
                    <a:cubicBezTo>
                      <a:pt x="16" y="3940"/>
                      <a:pt x="0" y="3955"/>
                      <a:pt x="0" y="3974"/>
                    </a:cubicBezTo>
                    <a:lnTo>
                      <a:pt x="0" y="4043"/>
                    </a:lnTo>
                    <a:cubicBezTo>
                      <a:pt x="0" y="4062"/>
                      <a:pt x="16" y="4078"/>
                      <a:pt x="35" y="4078"/>
                    </a:cubicBezTo>
                    <a:cubicBezTo>
                      <a:pt x="54" y="4078"/>
                      <a:pt x="69" y="4062"/>
                      <a:pt x="69" y="4043"/>
                    </a:cubicBezTo>
                    <a:close/>
                    <a:moveTo>
                      <a:pt x="69" y="3836"/>
                    </a:moveTo>
                    <a:lnTo>
                      <a:pt x="69" y="3767"/>
                    </a:lnTo>
                    <a:cubicBezTo>
                      <a:pt x="69" y="3748"/>
                      <a:pt x="54" y="3732"/>
                      <a:pt x="35" y="3732"/>
                    </a:cubicBezTo>
                    <a:cubicBezTo>
                      <a:pt x="16" y="3732"/>
                      <a:pt x="0" y="3748"/>
                      <a:pt x="0" y="3767"/>
                    </a:cubicBezTo>
                    <a:lnTo>
                      <a:pt x="0" y="3836"/>
                    </a:lnTo>
                    <a:cubicBezTo>
                      <a:pt x="0" y="3855"/>
                      <a:pt x="16" y="3870"/>
                      <a:pt x="35" y="3870"/>
                    </a:cubicBezTo>
                    <a:cubicBezTo>
                      <a:pt x="54" y="3870"/>
                      <a:pt x="69" y="3855"/>
                      <a:pt x="69" y="3836"/>
                    </a:cubicBezTo>
                    <a:close/>
                    <a:moveTo>
                      <a:pt x="69" y="3629"/>
                    </a:moveTo>
                    <a:lnTo>
                      <a:pt x="69" y="3559"/>
                    </a:lnTo>
                    <a:cubicBezTo>
                      <a:pt x="69" y="3540"/>
                      <a:pt x="54" y="3525"/>
                      <a:pt x="35" y="3525"/>
                    </a:cubicBezTo>
                    <a:cubicBezTo>
                      <a:pt x="16" y="3525"/>
                      <a:pt x="0" y="3540"/>
                      <a:pt x="0" y="3559"/>
                    </a:cubicBezTo>
                    <a:lnTo>
                      <a:pt x="0" y="3629"/>
                    </a:lnTo>
                    <a:cubicBezTo>
                      <a:pt x="0" y="3648"/>
                      <a:pt x="16" y="3663"/>
                      <a:pt x="35" y="3663"/>
                    </a:cubicBezTo>
                    <a:cubicBezTo>
                      <a:pt x="54" y="3663"/>
                      <a:pt x="69" y="3648"/>
                      <a:pt x="69" y="3629"/>
                    </a:cubicBezTo>
                    <a:close/>
                    <a:moveTo>
                      <a:pt x="69" y="3421"/>
                    </a:moveTo>
                    <a:lnTo>
                      <a:pt x="69" y="3352"/>
                    </a:lnTo>
                    <a:cubicBezTo>
                      <a:pt x="69" y="3333"/>
                      <a:pt x="54" y="3317"/>
                      <a:pt x="35" y="3317"/>
                    </a:cubicBezTo>
                    <a:cubicBezTo>
                      <a:pt x="16" y="3317"/>
                      <a:pt x="0" y="3333"/>
                      <a:pt x="0" y="3352"/>
                    </a:cubicBezTo>
                    <a:lnTo>
                      <a:pt x="0" y="3421"/>
                    </a:lnTo>
                    <a:cubicBezTo>
                      <a:pt x="0" y="3440"/>
                      <a:pt x="16" y="3456"/>
                      <a:pt x="35" y="3456"/>
                    </a:cubicBezTo>
                    <a:cubicBezTo>
                      <a:pt x="54" y="3456"/>
                      <a:pt x="69" y="3440"/>
                      <a:pt x="69" y="3421"/>
                    </a:cubicBezTo>
                    <a:close/>
                    <a:moveTo>
                      <a:pt x="69" y="3214"/>
                    </a:moveTo>
                    <a:lnTo>
                      <a:pt x="69" y="3145"/>
                    </a:lnTo>
                    <a:cubicBezTo>
                      <a:pt x="69" y="3126"/>
                      <a:pt x="54" y="3110"/>
                      <a:pt x="35" y="3110"/>
                    </a:cubicBezTo>
                    <a:cubicBezTo>
                      <a:pt x="16" y="3110"/>
                      <a:pt x="0" y="3126"/>
                      <a:pt x="0" y="3145"/>
                    </a:cubicBezTo>
                    <a:lnTo>
                      <a:pt x="0" y="3214"/>
                    </a:lnTo>
                    <a:cubicBezTo>
                      <a:pt x="0" y="3233"/>
                      <a:pt x="16" y="3248"/>
                      <a:pt x="35" y="3248"/>
                    </a:cubicBezTo>
                    <a:cubicBezTo>
                      <a:pt x="54" y="3248"/>
                      <a:pt x="69" y="3233"/>
                      <a:pt x="69" y="3214"/>
                    </a:cubicBezTo>
                    <a:close/>
                    <a:moveTo>
                      <a:pt x="69" y="3006"/>
                    </a:moveTo>
                    <a:lnTo>
                      <a:pt x="69" y="2937"/>
                    </a:lnTo>
                    <a:cubicBezTo>
                      <a:pt x="69" y="2918"/>
                      <a:pt x="54" y="2903"/>
                      <a:pt x="35" y="2903"/>
                    </a:cubicBezTo>
                    <a:cubicBezTo>
                      <a:pt x="16" y="2903"/>
                      <a:pt x="0" y="2918"/>
                      <a:pt x="0" y="2937"/>
                    </a:cubicBezTo>
                    <a:lnTo>
                      <a:pt x="0" y="3006"/>
                    </a:lnTo>
                    <a:cubicBezTo>
                      <a:pt x="0" y="3026"/>
                      <a:pt x="16" y="3041"/>
                      <a:pt x="35" y="3041"/>
                    </a:cubicBezTo>
                    <a:cubicBezTo>
                      <a:pt x="54" y="3041"/>
                      <a:pt x="69" y="3026"/>
                      <a:pt x="69" y="3006"/>
                    </a:cubicBezTo>
                    <a:close/>
                    <a:moveTo>
                      <a:pt x="69" y="2799"/>
                    </a:moveTo>
                    <a:lnTo>
                      <a:pt x="69" y="2730"/>
                    </a:lnTo>
                    <a:cubicBezTo>
                      <a:pt x="69" y="2711"/>
                      <a:pt x="54" y="2695"/>
                      <a:pt x="35" y="2695"/>
                    </a:cubicBezTo>
                    <a:cubicBezTo>
                      <a:pt x="16" y="2695"/>
                      <a:pt x="0" y="2711"/>
                      <a:pt x="0" y="2730"/>
                    </a:cubicBezTo>
                    <a:lnTo>
                      <a:pt x="0" y="2799"/>
                    </a:lnTo>
                    <a:cubicBezTo>
                      <a:pt x="0" y="2818"/>
                      <a:pt x="16" y="2834"/>
                      <a:pt x="35" y="2834"/>
                    </a:cubicBezTo>
                    <a:cubicBezTo>
                      <a:pt x="54" y="2834"/>
                      <a:pt x="69" y="2818"/>
                      <a:pt x="69" y="2799"/>
                    </a:cubicBezTo>
                    <a:close/>
                    <a:moveTo>
                      <a:pt x="69" y="2592"/>
                    </a:moveTo>
                    <a:lnTo>
                      <a:pt x="69" y="2523"/>
                    </a:lnTo>
                    <a:cubicBezTo>
                      <a:pt x="69" y="2504"/>
                      <a:pt x="54" y="2488"/>
                      <a:pt x="35" y="2488"/>
                    </a:cubicBezTo>
                    <a:cubicBezTo>
                      <a:pt x="16" y="2488"/>
                      <a:pt x="0" y="2504"/>
                      <a:pt x="0" y="2523"/>
                    </a:cubicBezTo>
                    <a:lnTo>
                      <a:pt x="0" y="2592"/>
                    </a:lnTo>
                    <a:cubicBezTo>
                      <a:pt x="0" y="2611"/>
                      <a:pt x="16" y="2626"/>
                      <a:pt x="35" y="2626"/>
                    </a:cubicBezTo>
                    <a:cubicBezTo>
                      <a:pt x="54" y="2626"/>
                      <a:pt x="69" y="2611"/>
                      <a:pt x="69" y="2592"/>
                    </a:cubicBezTo>
                    <a:close/>
                    <a:moveTo>
                      <a:pt x="69" y="2384"/>
                    </a:moveTo>
                    <a:lnTo>
                      <a:pt x="69" y="2315"/>
                    </a:lnTo>
                    <a:cubicBezTo>
                      <a:pt x="69" y="2296"/>
                      <a:pt x="54" y="2281"/>
                      <a:pt x="35" y="2281"/>
                    </a:cubicBezTo>
                    <a:cubicBezTo>
                      <a:pt x="16" y="2281"/>
                      <a:pt x="0" y="2296"/>
                      <a:pt x="0" y="2315"/>
                    </a:cubicBezTo>
                    <a:lnTo>
                      <a:pt x="0" y="2384"/>
                    </a:lnTo>
                    <a:cubicBezTo>
                      <a:pt x="0" y="2403"/>
                      <a:pt x="16" y="2419"/>
                      <a:pt x="35" y="2419"/>
                    </a:cubicBezTo>
                    <a:cubicBezTo>
                      <a:pt x="54" y="2419"/>
                      <a:pt x="69" y="2403"/>
                      <a:pt x="69" y="2384"/>
                    </a:cubicBezTo>
                    <a:close/>
                    <a:moveTo>
                      <a:pt x="69" y="2177"/>
                    </a:moveTo>
                    <a:lnTo>
                      <a:pt x="69" y="2108"/>
                    </a:lnTo>
                    <a:cubicBezTo>
                      <a:pt x="69" y="2089"/>
                      <a:pt x="54" y="2073"/>
                      <a:pt x="35" y="2073"/>
                    </a:cubicBezTo>
                    <a:cubicBezTo>
                      <a:pt x="16" y="2073"/>
                      <a:pt x="0" y="2089"/>
                      <a:pt x="0" y="2108"/>
                    </a:cubicBezTo>
                    <a:lnTo>
                      <a:pt x="0" y="2177"/>
                    </a:lnTo>
                    <a:cubicBezTo>
                      <a:pt x="0" y="2196"/>
                      <a:pt x="16" y="2212"/>
                      <a:pt x="35" y="2212"/>
                    </a:cubicBezTo>
                    <a:cubicBezTo>
                      <a:pt x="54" y="2212"/>
                      <a:pt x="69" y="2196"/>
                      <a:pt x="69" y="2177"/>
                    </a:cubicBezTo>
                    <a:close/>
                    <a:moveTo>
                      <a:pt x="69" y="1970"/>
                    </a:moveTo>
                    <a:lnTo>
                      <a:pt x="69" y="1901"/>
                    </a:lnTo>
                    <a:cubicBezTo>
                      <a:pt x="69" y="1881"/>
                      <a:pt x="54" y="1866"/>
                      <a:pt x="35" y="1866"/>
                    </a:cubicBezTo>
                    <a:cubicBezTo>
                      <a:pt x="16" y="1866"/>
                      <a:pt x="0" y="1881"/>
                      <a:pt x="0" y="1901"/>
                    </a:cubicBezTo>
                    <a:lnTo>
                      <a:pt x="0" y="1970"/>
                    </a:lnTo>
                    <a:cubicBezTo>
                      <a:pt x="0" y="1989"/>
                      <a:pt x="16" y="2004"/>
                      <a:pt x="35" y="2004"/>
                    </a:cubicBezTo>
                    <a:cubicBezTo>
                      <a:pt x="54" y="2004"/>
                      <a:pt x="69" y="1989"/>
                      <a:pt x="69" y="1970"/>
                    </a:cubicBezTo>
                    <a:close/>
                    <a:moveTo>
                      <a:pt x="69" y="1762"/>
                    </a:moveTo>
                    <a:lnTo>
                      <a:pt x="69" y="1693"/>
                    </a:lnTo>
                    <a:cubicBezTo>
                      <a:pt x="69" y="1674"/>
                      <a:pt x="54" y="1659"/>
                      <a:pt x="35" y="1659"/>
                    </a:cubicBezTo>
                    <a:cubicBezTo>
                      <a:pt x="16" y="1659"/>
                      <a:pt x="0" y="1674"/>
                      <a:pt x="0" y="1693"/>
                    </a:cubicBezTo>
                    <a:lnTo>
                      <a:pt x="0" y="1762"/>
                    </a:lnTo>
                    <a:cubicBezTo>
                      <a:pt x="0" y="1781"/>
                      <a:pt x="16" y="1797"/>
                      <a:pt x="35" y="1797"/>
                    </a:cubicBezTo>
                    <a:cubicBezTo>
                      <a:pt x="54" y="1797"/>
                      <a:pt x="69" y="1781"/>
                      <a:pt x="69" y="1762"/>
                    </a:cubicBezTo>
                    <a:close/>
                    <a:moveTo>
                      <a:pt x="69" y="1555"/>
                    </a:moveTo>
                    <a:lnTo>
                      <a:pt x="69" y="1486"/>
                    </a:lnTo>
                    <a:cubicBezTo>
                      <a:pt x="69" y="1467"/>
                      <a:pt x="54" y="1451"/>
                      <a:pt x="35" y="1451"/>
                    </a:cubicBezTo>
                    <a:cubicBezTo>
                      <a:pt x="16" y="1451"/>
                      <a:pt x="0" y="1467"/>
                      <a:pt x="0" y="1486"/>
                    </a:cubicBezTo>
                    <a:lnTo>
                      <a:pt x="0" y="1555"/>
                    </a:lnTo>
                    <a:cubicBezTo>
                      <a:pt x="0" y="1574"/>
                      <a:pt x="16" y="1589"/>
                      <a:pt x="35" y="1589"/>
                    </a:cubicBezTo>
                    <a:cubicBezTo>
                      <a:pt x="54" y="1589"/>
                      <a:pt x="69" y="1574"/>
                      <a:pt x="69" y="1555"/>
                    </a:cubicBezTo>
                    <a:close/>
                    <a:moveTo>
                      <a:pt x="69" y="1348"/>
                    </a:moveTo>
                    <a:lnTo>
                      <a:pt x="69" y="1278"/>
                    </a:lnTo>
                    <a:cubicBezTo>
                      <a:pt x="69" y="1259"/>
                      <a:pt x="54" y="1244"/>
                      <a:pt x="35" y="1244"/>
                    </a:cubicBezTo>
                    <a:cubicBezTo>
                      <a:pt x="16" y="1244"/>
                      <a:pt x="0" y="1259"/>
                      <a:pt x="0" y="1278"/>
                    </a:cubicBezTo>
                    <a:lnTo>
                      <a:pt x="0" y="1348"/>
                    </a:lnTo>
                    <a:cubicBezTo>
                      <a:pt x="0" y="1367"/>
                      <a:pt x="16" y="1382"/>
                      <a:pt x="35" y="1382"/>
                    </a:cubicBezTo>
                    <a:cubicBezTo>
                      <a:pt x="54" y="1382"/>
                      <a:pt x="69" y="1367"/>
                      <a:pt x="69" y="1348"/>
                    </a:cubicBezTo>
                    <a:close/>
                    <a:moveTo>
                      <a:pt x="69" y="1140"/>
                    </a:moveTo>
                    <a:lnTo>
                      <a:pt x="69" y="1071"/>
                    </a:lnTo>
                    <a:cubicBezTo>
                      <a:pt x="69" y="1052"/>
                      <a:pt x="54" y="1037"/>
                      <a:pt x="35" y="1037"/>
                    </a:cubicBezTo>
                    <a:cubicBezTo>
                      <a:pt x="16" y="1037"/>
                      <a:pt x="0" y="1052"/>
                      <a:pt x="0" y="1071"/>
                    </a:cubicBezTo>
                    <a:lnTo>
                      <a:pt x="0" y="1140"/>
                    </a:lnTo>
                    <a:cubicBezTo>
                      <a:pt x="0" y="1159"/>
                      <a:pt x="16" y="1175"/>
                      <a:pt x="35" y="1175"/>
                    </a:cubicBezTo>
                    <a:cubicBezTo>
                      <a:pt x="54" y="1175"/>
                      <a:pt x="69" y="1159"/>
                      <a:pt x="69" y="1140"/>
                    </a:cubicBezTo>
                    <a:close/>
                    <a:moveTo>
                      <a:pt x="69" y="933"/>
                    </a:moveTo>
                    <a:lnTo>
                      <a:pt x="69" y="864"/>
                    </a:lnTo>
                    <a:cubicBezTo>
                      <a:pt x="69" y="845"/>
                      <a:pt x="54" y="829"/>
                      <a:pt x="35" y="829"/>
                    </a:cubicBezTo>
                    <a:cubicBezTo>
                      <a:pt x="16" y="829"/>
                      <a:pt x="0" y="845"/>
                      <a:pt x="0" y="864"/>
                    </a:cubicBezTo>
                    <a:lnTo>
                      <a:pt x="0" y="933"/>
                    </a:lnTo>
                    <a:cubicBezTo>
                      <a:pt x="0" y="952"/>
                      <a:pt x="16" y="967"/>
                      <a:pt x="35" y="967"/>
                    </a:cubicBezTo>
                    <a:cubicBezTo>
                      <a:pt x="54" y="967"/>
                      <a:pt x="69" y="952"/>
                      <a:pt x="69" y="933"/>
                    </a:cubicBezTo>
                    <a:close/>
                    <a:moveTo>
                      <a:pt x="69" y="725"/>
                    </a:moveTo>
                    <a:lnTo>
                      <a:pt x="69" y="656"/>
                    </a:lnTo>
                    <a:cubicBezTo>
                      <a:pt x="69" y="637"/>
                      <a:pt x="54" y="622"/>
                      <a:pt x="35" y="622"/>
                    </a:cubicBezTo>
                    <a:cubicBezTo>
                      <a:pt x="16" y="622"/>
                      <a:pt x="0" y="637"/>
                      <a:pt x="0" y="656"/>
                    </a:cubicBezTo>
                    <a:lnTo>
                      <a:pt x="0" y="725"/>
                    </a:lnTo>
                    <a:cubicBezTo>
                      <a:pt x="0" y="745"/>
                      <a:pt x="16" y="760"/>
                      <a:pt x="35" y="760"/>
                    </a:cubicBezTo>
                    <a:cubicBezTo>
                      <a:pt x="54" y="760"/>
                      <a:pt x="69" y="745"/>
                      <a:pt x="69" y="725"/>
                    </a:cubicBezTo>
                    <a:close/>
                    <a:moveTo>
                      <a:pt x="69" y="518"/>
                    </a:moveTo>
                    <a:lnTo>
                      <a:pt x="69" y="449"/>
                    </a:lnTo>
                    <a:cubicBezTo>
                      <a:pt x="69" y="430"/>
                      <a:pt x="54" y="414"/>
                      <a:pt x="35" y="414"/>
                    </a:cubicBezTo>
                    <a:cubicBezTo>
                      <a:pt x="16" y="414"/>
                      <a:pt x="0" y="430"/>
                      <a:pt x="0" y="449"/>
                    </a:cubicBezTo>
                    <a:lnTo>
                      <a:pt x="0" y="518"/>
                    </a:lnTo>
                    <a:cubicBezTo>
                      <a:pt x="0" y="537"/>
                      <a:pt x="16" y="553"/>
                      <a:pt x="35" y="553"/>
                    </a:cubicBezTo>
                    <a:cubicBezTo>
                      <a:pt x="54" y="553"/>
                      <a:pt x="69" y="537"/>
                      <a:pt x="69" y="518"/>
                    </a:cubicBezTo>
                    <a:close/>
                    <a:moveTo>
                      <a:pt x="69" y="311"/>
                    </a:moveTo>
                    <a:lnTo>
                      <a:pt x="69" y="242"/>
                    </a:lnTo>
                    <a:cubicBezTo>
                      <a:pt x="69" y="223"/>
                      <a:pt x="54" y="207"/>
                      <a:pt x="35" y="207"/>
                    </a:cubicBezTo>
                    <a:cubicBezTo>
                      <a:pt x="16" y="207"/>
                      <a:pt x="0" y="223"/>
                      <a:pt x="0" y="242"/>
                    </a:cubicBezTo>
                    <a:lnTo>
                      <a:pt x="0" y="311"/>
                    </a:lnTo>
                    <a:cubicBezTo>
                      <a:pt x="0" y="330"/>
                      <a:pt x="16" y="345"/>
                      <a:pt x="35" y="345"/>
                    </a:cubicBezTo>
                    <a:cubicBezTo>
                      <a:pt x="54" y="345"/>
                      <a:pt x="69" y="330"/>
                      <a:pt x="69" y="311"/>
                    </a:cubicBezTo>
                    <a:close/>
                    <a:moveTo>
                      <a:pt x="69" y="103"/>
                    </a:moveTo>
                    <a:lnTo>
                      <a:pt x="69" y="34"/>
                    </a:lnTo>
                    <a:cubicBezTo>
                      <a:pt x="69" y="15"/>
                      <a:pt x="54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lnTo>
                      <a:pt x="0" y="103"/>
                    </a:lnTo>
                    <a:cubicBezTo>
                      <a:pt x="0" y="122"/>
                      <a:pt x="16" y="138"/>
                      <a:pt x="35" y="138"/>
                    </a:cubicBezTo>
                    <a:cubicBezTo>
                      <a:pt x="54" y="138"/>
                      <a:pt x="69" y="122"/>
                      <a:pt x="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Line 28">
                <a:extLst>
                  <a:ext uri="{FF2B5EF4-FFF2-40B4-BE49-F238E27FC236}">
                    <a16:creationId xmlns:a16="http://schemas.microsoft.com/office/drawing/2014/main" id="{225BABCA-E15F-4BA9-A120-F6FF75BF2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2" y="3267"/>
                <a:ext cx="0" cy="163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Line 29">
                <a:extLst>
                  <a:ext uri="{FF2B5EF4-FFF2-40B4-BE49-F238E27FC236}">
                    <a16:creationId xmlns:a16="http://schemas.microsoft.com/office/drawing/2014/main" id="{8F48585A-6402-4E85-A62C-03D60DB29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0" y="3265"/>
                <a:ext cx="0" cy="183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Line 30">
                <a:extLst>
                  <a:ext uri="{FF2B5EF4-FFF2-40B4-BE49-F238E27FC236}">
                    <a16:creationId xmlns:a16="http://schemas.microsoft.com/office/drawing/2014/main" id="{1910BAEA-18C4-4AAD-B832-1583AC203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2" y="3265"/>
                <a:ext cx="538" cy="0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Line 31">
                <a:extLst>
                  <a:ext uri="{FF2B5EF4-FFF2-40B4-BE49-F238E27FC236}">
                    <a16:creationId xmlns:a16="http://schemas.microsoft.com/office/drawing/2014/main" id="{B37628E3-E61A-409C-BC72-9C3D7C368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2" y="3062"/>
                <a:ext cx="0" cy="205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Line 34">
                <a:extLst>
                  <a:ext uri="{FF2B5EF4-FFF2-40B4-BE49-F238E27FC236}">
                    <a16:creationId xmlns:a16="http://schemas.microsoft.com/office/drawing/2014/main" id="{6FCF6AA0-202D-4182-BF61-E13EED2CB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5" y="3060"/>
                <a:ext cx="723" cy="0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6" name="Picture 35">
                <a:extLst>
                  <a:ext uri="{FF2B5EF4-FFF2-40B4-BE49-F238E27FC236}">
                    <a16:creationId xmlns:a16="http://schemas.microsoft.com/office/drawing/2014/main" id="{E54C5BBC-0208-4C33-8469-FD309AA32F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" y="2783"/>
                <a:ext cx="390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36">
                <a:extLst>
                  <a:ext uri="{FF2B5EF4-FFF2-40B4-BE49-F238E27FC236}">
                    <a16:creationId xmlns:a16="http://schemas.microsoft.com/office/drawing/2014/main" id="{3511F31F-40C6-40C6-B405-12A07ADEB6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" y="2783"/>
                <a:ext cx="390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" name="Picture 38">
                <a:extLst>
                  <a:ext uri="{FF2B5EF4-FFF2-40B4-BE49-F238E27FC236}">
                    <a16:creationId xmlns:a16="http://schemas.microsoft.com/office/drawing/2014/main" id="{3A874CAB-5F3D-4199-B825-6CE5AAEAC2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4" y="3205"/>
                <a:ext cx="149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Picture 39">
                <a:extLst>
                  <a:ext uri="{FF2B5EF4-FFF2-40B4-BE49-F238E27FC236}">
                    <a16:creationId xmlns:a16="http://schemas.microsoft.com/office/drawing/2014/main" id="{D5A160C1-4B24-4412-B6BF-9A58EAF37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4" y="3205"/>
                <a:ext cx="149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0" name="Rectangle 41">
                <a:extLst>
                  <a:ext uri="{FF2B5EF4-FFF2-40B4-BE49-F238E27FC236}">
                    <a16:creationId xmlns:a16="http://schemas.microsoft.com/office/drawing/2014/main" id="{8A434BD1-59B9-4227-A628-27DA01E4A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583"/>
                <a:ext cx="643" cy="5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Rectangle 42">
                <a:extLst>
                  <a:ext uri="{FF2B5EF4-FFF2-40B4-BE49-F238E27FC236}">
                    <a16:creationId xmlns:a16="http://schemas.microsoft.com/office/drawing/2014/main" id="{A4310444-B915-4E8E-8B4E-43A19E2AA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588"/>
                <a:ext cx="643" cy="2"/>
              </a:xfrm>
              <a:prstGeom prst="rect">
                <a:avLst/>
              </a:prstGeom>
              <a:solidFill>
                <a:srgbClr val="BF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Rectangle 43">
                <a:extLst>
                  <a:ext uri="{FF2B5EF4-FFF2-40B4-BE49-F238E27FC236}">
                    <a16:creationId xmlns:a16="http://schemas.microsoft.com/office/drawing/2014/main" id="{9E6DB71C-BD84-4847-837A-2C17FEDFF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590"/>
                <a:ext cx="643" cy="8"/>
              </a:xfrm>
              <a:prstGeom prst="rect">
                <a:avLst/>
              </a:prstGeom>
              <a:solidFill>
                <a:srgbClr val="BE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Rectangle 44">
                <a:extLst>
                  <a:ext uri="{FF2B5EF4-FFF2-40B4-BE49-F238E27FC236}">
                    <a16:creationId xmlns:a16="http://schemas.microsoft.com/office/drawing/2014/main" id="{73A394E2-D367-4105-A3FC-974E004CD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598"/>
                <a:ext cx="643" cy="3"/>
              </a:xfrm>
              <a:prstGeom prst="rect">
                <a:avLst/>
              </a:prstGeom>
              <a:solidFill>
                <a:srgbClr val="BDB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Rectangle 45">
                <a:extLst>
                  <a:ext uri="{FF2B5EF4-FFF2-40B4-BE49-F238E27FC236}">
                    <a16:creationId xmlns:a16="http://schemas.microsoft.com/office/drawing/2014/main" id="{DDDA3A1C-D3A7-46B0-9F1A-6801398C8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01"/>
                <a:ext cx="643" cy="2"/>
              </a:xfrm>
              <a:prstGeom prst="rect">
                <a:avLst/>
              </a:prstGeom>
              <a:solidFill>
                <a:srgbClr val="BCB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Rectangle 46">
                <a:extLst>
                  <a:ext uri="{FF2B5EF4-FFF2-40B4-BE49-F238E27FC236}">
                    <a16:creationId xmlns:a16="http://schemas.microsoft.com/office/drawing/2014/main" id="{59427C64-594E-431A-819A-E7A2DC4D2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03"/>
                <a:ext cx="643" cy="4"/>
              </a:xfrm>
              <a:prstGeom prst="rect">
                <a:avLst/>
              </a:prstGeom>
              <a:solidFill>
                <a:srgbClr val="BCB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Rectangle 47">
                <a:extLst>
                  <a:ext uri="{FF2B5EF4-FFF2-40B4-BE49-F238E27FC236}">
                    <a16:creationId xmlns:a16="http://schemas.microsoft.com/office/drawing/2014/main" id="{6495F22B-D1CB-44AB-9323-2449202C0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07"/>
                <a:ext cx="643" cy="3"/>
              </a:xfrm>
              <a:prstGeom prst="rect">
                <a:avLst/>
              </a:prstGeom>
              <a:solidFill>
                <a:srgbClr val="BBB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Rectangle 48">
                <a:extLst>
                  <a:ext uri="{FF2B5EF4-FFF2-40B4-BE49-F238E27FC236}">
                    <a16:creationId xmlns:a16="http://schemas.microsoft.com/office/drawing/2014/main" id="{98DAB20C-CFFA-4FF2-A251-1AA9CC257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10"/>
                <a:ext cx="643" cy="2"/>
              </a:xfrm>
              <a:prstGeom prst="rect">
                <a:avLst/>
              </a:prstGeom>
              <a:solidFill>
                <a:srgbClr val="BAB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Rectangle 49">
                <a:extLst>
                  <a:ext uri="{FF2B5EF4-FFF2-40B4-BE49-F238E27FC236}">
                    <a16:creationId xmlns:a16="http://schemas.microsoft.com/office/drawing/2014/main" id="{851407F6-7D85-4B30-B839-EE838696A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12"/>
                <a:ext cx="643" cy="2"/>
              </a:xfrm>
              <a:prstGeom prst="rect">
                <a:avLst/>
              </a:prstGeom>
              <a:solidFill>
                <a:srgbClr val="BAB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Rectangle 50">
                <a:extLst>
                  <a:ext uri="{FF2B5EF4-FFF2-40B4-BE49-F238E27FC236}">
                    <a16:creationId xmlns:a16="http://schemas.microsoft.com/office/drawing/2014/main" id="{D918AE8D-3844-4294-A665-696E863E0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14"/>
                <a:ext cx="643" cy="2"/>
              </a:xfrm>
              <a:prstGeom prst="rect">
                <a:avLst/>
              </a:prstGeom>
              <a:solidFill>
                <a:srgbClr val="B9B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Rectangle 51">
                <a:extLst>
                  <a:ext uri="{FF2B5EF4-FFF2-40B4-BE49-F238E27FC236}">
                    <a16:creationId xmlns:a16="http://schemas.microsoft.com/office/drawing/2014/main" id="{B936D90C-5F85-44E4-A8E1-37D477132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16"/>
                <a:ext cx="643" cy="2"/>
              </a:xfrm>
              <a:prstGeom prst="rect">
                <a:avLst/>
              </a:prstGeom>
              <a:solidFill>
                <a:srgbClr val="B8B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Rectangle 52">
                <a:extLst>
                  <a:ext uri="{FF2B5EF4-FFF2-40B4-BE49-F238E27FC236}">
                    <a16:creationId xmlns:a16="http://schemas.microsoft.com/office/drawing/2014/main" id="{7EDBEEBC-5A8F-4AA7-9BF0-3BD6BC44B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18"/>
                <a:ext cx="643" cy="1"/>
              </a:xfrm>
              <a:prstGeom prst="rect">
                <a:avLst/>
              </a:prstGeom>
              <a:solidFill>
                <a:srgbClr val="B7B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Rectangle 53">
                <a:extLst>
                  <a:ext uri="{FF2B5EF4-FFF2-40B4-BE49-F238E27FC236}">
                    <a16:creationId xmlns:a16="http://schemas.microsoft.com/office/drawing/2014/main" id="{D4D5FE99-545C-4557-8A46-425588D7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19"/>
                <a:ext cx="643" cy="2"/>
              </a:xfrm>
              <a:prstGeom prst="rect">
                <a:avLst/>
              </a:prstGeom>
              <a:solidFill>
                <a:srgbClr val="B7B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Rectangle 54">
                <a:extLst>
                  <a:ext uri="{FF2B5EF4-FFF2-40B4-BE49-F238E27FC236}">
                    <a16:creationId xmlns:a16="http://schemas.microsoft.com/office/drawing/2014/main" id="{C2A60D70-1E97-4AA6-80FF-9053393E0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21"/>
                <a:ext cx="643" cy="2"/>
              </a:xfrm>
              <a:prstGeom prst="rect">
                <a:avLst/>
              </a:prstGeom>
              <a:solidFill>
                <a:srgbClr val="B6B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Rectangle 55">
                <a:extLst>
                  <a:ext uri="{FF2B5EF4-FFF2-40B4-BE49-F238E27FC236}">
                    <a16:creationId xmlns:a16="http://schemas.microsoft.com/office/drawing/2014/main" id="{2AF4F568-CEAE-4208-BAA1-ACA849D09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23"/>
                <a:ext cx="643" cy="2"/>
              </a:xfrm>
              <a:prstGeom prst="rect">
                <a:avLst/>
              </a:prstGeom>
              <a:solidFill>
                <a:srgbClr val="B5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Rectangle 56">
                <a:extLst>
                  <a:ext uri="{FF2B5EF4-FFF2-40B4-BE49-F238E27FC236}">
                    <a16:creationId xmlns:a16="http://schemas.microsoft.com/office/drawing/2014/main" id="{5B72D692-DC91-4F99-A6C0-E04ED45B1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25"/>
                <a:ext cx="643" cy="2"/>
              </a:xfrm>
              <a:prstGeom prst="rect">
                <a:avLst/>
              </a:prstGeom>
              <a:solidFill>
                <a:srgbClr val="B4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Rectangle 57">
                <a:extLst>
                  <a:ext uri="{FF2B5EF4-FFF2-40B4-BE49-F238E27FC236}">
                    <a16:creationId xmlns:a16="http://schemas.microsoft.com/office/drawing/2014/main" id="{5EF604A3-BAE7-45BE-AC0F-684F2F8BA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27"/>
                <a:ext cx="643" cy="2"/>
              </a:xfrm>
              <a:prstGeom prst="rect">
                <a:avLst/>
              </a:prstGeom>
              <a:solidFill>
                <a:srgbClr val="B3B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Rectangle 58">
                <a:extLst>
                  <a:ext uri="{FF2B5EF4-FFF2-40B4-BE49-F238E27FC236}">
                    <a16:creationId xmlns:a16="http://schemas.microsoft.com/office/drawing/2014/main" id="{6AB581B4-E25A-407C-890B-2A53C9A8C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29"/>
                <a:ext cx="643" cy="1"/>
              </a:xfrm>
              <a:prstGeom prst="rect">
                <a:avLst/>
              </a:prstGeom>
              <a:solidFill>
                <a:srgbClr val="B2B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87E87323-94F0-48C7-982B-1657EF564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30"/>
                <a:ext cx="643" cy="2"/>
              </a:xfrm>
              <a:prstGeom prst="rect">
                <a:avLst/>
              </a:prstGeom>
              <a:solidFill>
                <a:srgbClr val="B1B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Rectangle 60">
                <a:extLst>
                  <a:ext uri="{FF2B5EF4-FFF2-40B4-BE49-F238E27FC236}">
                    <a16:creationId xmlns:a16="http://schemas.microsoft.com/office/drawing/2014/main" id="{9A372537-67B3-48CD-A3C0-D5179AFDE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32"/>
                <a:ext cx="643" cy="2"/>
              </a:xfrm>
              <a:prstGeom prst="rect">
                <a:avLst/>
              </a:prstGeom>
              <a:solidFill>
                <a:srgbClr val="B0B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Rectangle 61">
                <a:extLst>
                  <a:ext uri="{FF2B5EF4-FFF2-40B4-BE49-F238E27FC236}">
                    <a16:creationId xmlns:a16="http://schemas.microsoft.com/office/drawing/2014/main" id="{E889E068-C91E-42F3-A85E-5EA288BE6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34"/>
                <a:ext cx="643" cy="2"/>
              </a:xfrm>
              <a:prstGeom prst="rect">
                <a:avLst/>
              </a:prstGeom>
              <a:solidFill>
                <a:srgbClr val="AFB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Rectangle 62">
                <a:extLst>
                  <a:ext uri="{FF2B5EF4-FFF2-40B4-BE49-F238E27FC236}">
                    <a16:creationId xmlns:a16="http://schemas.microsoft.com/office/drawing/2014/main" id="{F03C6038-F125-4304-A54C-C73265B1A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36"/>
                <a:ext cx="643" cy="2"/>
              </a:xfrm>
              <a:prstGeom prst="rect">
                <a:avLst/>
              </a:prstGeom>
              <a:solidFill>
                <a:srgbClr val="AEB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Rectangle 63">
                <a:extLst>
                  <a:ext uri="{FF2B5EF4-FFF2-40B4-BE49-F238E27FC236}">
                    <a16:creationId xmlns:a16="http://schemas.microsoft.com/office/drawing/2014/main" id="{E8DF3AC7-A673-4043-B668-7C10034C5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38"/>
                <a:ext cx="643" cy="1"/>
              </a:xfrm>
              <a:prstGeom prst="rect">
                <a:avLst/>
              </a:prstGeom>
              <a:solidFill>
                <a:srgbClr val="ADB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Rectangle 64">
                <a:extLst>
                  <a:ext uri="{FF2B5EF4-FFF2-40B4-BE49-F238E27FC236}">
                    <a16:creationId xmlns:a16="http://schemas.microsoft.com/office/drawing/2014/main" id="{CC727B24-F223-4915-9D2F-8FB5CDCCA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39"/>
                <a:ext cx="643" cy="2"/>
              </a:xfrm>
              <a:prstGeom prst="rect">
                <a:avLst/>
              </a:prstGeom>
              <a:solidFill>
                <a:srgbClr val="ACB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Rectangle 65">
                <a:extLst>
                  <a:ext uri="{FF2B5EF4-FFF2-40B4-BE49-F238E27FC236}">
                    <a16:creationId xmlns:a16="http://schemas.microsoft.com/office/drawing/2014/main" id="{4E61B6FC-EC95-45BD-9121-84053E903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41"/>
                <a:ext cx="643" cy="2"/>
              </a:xfrm>
              <a:prstGeom prst="rect">
                <a:avLst/>
              </a:prstGeom>
              <a:solidFill>
                <a:srgbClr val="ABB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Rectangle 66">
                <a:extLst>
                  <a:ext uri="{FF2B5EF4-FFF2-40B4-BE49-F238E27FC236}">
                    <a16:creationId xmlns:a16="http://schemas.microsoft.com/office/drawing/2014/main" id="{6E135974-8D47-490A-98D1-26F09D2E7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43"/>
                <a:ext cx="643" cy="2"/>
              </a:xfrm>
              <a:prstGeom prst="rect">
                <a:avLst/>
              </a:prstGeom>
              <a:solidFill>
                <a:srgbClr val="AAB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Rectangle 67">
                <a:extLst>
                  <a:ext uri="{FF2B5EF4-FFF2-40B4-BE49-F238E27FC236}">
                    <a16:creationId xmlns:a16="http://schemas.microsoft.com/office/drawing/2014/main" id="{C6AC45AD-8F3A-4C65-8293-7BE2E2A22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45"/>
                <a:ext cx="643" cy="2"/>
              </a:xfrm>
              <a:prstGeom prst="rect">
                <a:avLst/>
              </a:prstGeom>
              <a:solidFill>
                <a:srgbClr val="A8B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Rectangle 68">
                <a:extLst>
                  <a:ext uri="{FF2B5EF4-FFF2-40B4-BE49-F238E27FC236}">
                    <a16:creationId xmlns:a16="http://schemas.microsoft.com/office/drawing/2014/main" id="{4A84CCC5-90F1-4DC2-BE86-0570A8763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47"/>
                <a:ext cx="643" cy="2"/>
              </a:xfrm>
              <a:prstGeom prst="rect">
                <a:avLst/>
              </a:prstGeom>
              <a:solidFill>
                <a:srgbClr val="A7B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Rectangle 69">
                <a:extLst>
                  <a:ext uri="{FF2B5EF4-FFF2-40B4-BE49-F238E27FC236}">
                    <a16:creationId xmlns:a16="http://schemas.microsoft.com/office/drawing/2014/main" id="{50895107-488D-44FD-8D15-295E36320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49"/>
                <a:ext cx="643" cy="1"/>
              </a:xfrm>
              <a:prstGeom prst="rect">
                <a:avLst/>
              </a:prstGeom>
              <a:solidFill>
                <a:srgbClr val="A6B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Rectangle 70">
                <a:extLst>
                  <a:ext uri="{FF2B5EF4-FFF2-40B4-BE49-F238E27FC236}">
                    <a16:creationId xmlns:a16="http://schemas.microsoft.com/office/drawing/2014/main" id="{6E98D9B3-2996-483B-A7DD-948072838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50"/>
                <a:ext cx="643" cy="2"/>
              </a:xfrm>
              <a:prstGeom prst="rect">
                <a:avLst/>
              </a:prstGeom>
              <a:solidFill>
                <a:srgbClr val="A5B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Rectangle 71">
                <a:extLst>
                  <a:ext uri="{FF2B5EF4-FFF2-40B4-BE49-F238E27FC236}">
                    <a16:creationId xmlns:a16="http://schemas.microsoft.com/office/drawing/2014/main" id="{2F99BE88-2EAC-44AE-94C5-25501ECC4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52"/>
                <a:ext cx="643" cy="2"/>
              </a:xfrm>
              <a:prstGeom prst="rect">
                <a:avLst/>
              </a:prstGeom>
              <a:solidFill>
                <a:srgbClr val="A3B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Rectangle 72">
                <a:extLst>
                  <a:ext uri="{FF2B5EF4-FFF2-40B4-BE49-F238E27FC236}">
                    <a16:creationId xmlns:a16="http://schemas.microsoft.com/office/drawing/2014/main" id="{62D6F946-F358-4CDD-AE66-C25FB698A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54"/>
                <a:ext cx="643" cy="2"/>
              </a:xfrm>
              <a:prstGeom prst="rect">
                <a:avLst/>
              </a:prstGeom>
              <a:solidFill>
                <a:srgbClr val="A2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Rectangle 74">
                <a:extLst>
                  <a:ext uri="{FF2B5EF4-FFF2-40B4-BE49-F238E27FC236}">
                    <a16:creationId xmlns:a16="http://schemas.microsoft.com/office/drawing/2014/main" id="{0B60F03A-5DE9-4B04-B149-695BBB9F4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58"/>
                <a:ext cx="643" cy="1"/>
              </a:xfrm>
              <a:prstGeom prst="rect">
                <a:avLst/>
              </a:prstGeom>
              <a:solidFill>
                <a:srgbClr val="A0B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Rectangle 75">
                <a:extLst>
                  <a:ext uri="{FF2B5EF4-FFF2-40B4-BE49-F238E27FC236}">
                    <a16:creationId xmlns:a16="http://schemas.microsoft.com/office/drawing/2014/main" id="{4372CAED-04AE-44B5-91D7-449AF3A3C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59"/>
                <a:ext cx="643" cy="2"/>
              </a:xfrm>
              <a:prstGeom prst="rect">
                <a:avLst/>
              </a:prstGeom>
              <a:solidFill>
                <a:srgbClr val="9F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Rectangle 76">
                <a:extLst>
                  <a:ext uri="{FF2B5EF4-FFF2-40B4-BE49-F238E27FC236}">
                    <a16:creationId xmlns:a16="http://schemas.microsoft.com/office/drawing/2014/main" id="{2AA30FE1-5143-48B4-AF04-D14BB4C24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61"/>
                <a:ext cx="643" cy="2"/>
              </a:xfrm>
              <a:prstGeom prst="rect">
                <a:avLst/>
              </a:prstGeom>
              <a:solidFill>
                <a:srgbClr val="9D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Rectangle 77">
                <a:extLst>
                  <a:ext uri="{FF2B5EF4-FFF2-40B4-BE49-F238E27FC236}">
                    <a16:creationId xmlns:a16="http://schemas.microsoft.com/office/drawing/2014/main" id="{128B0E4E-326E-4E31-B701-52FF27A27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63"/>
                <a:ext cx="643" cy="2"/>
              </a:xfrm>
              <a:prstGeom prst="rect">
                <a:avLst/>
              </a:prstGeom>
              <a:solidFill>
                <a:srgbClr val="9C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Rectangle 78">
                <a:extLst>
                  <a:ext uri="{FF2B5EF4-FFF2-40B4-BE49-F238E27FC236}">
                    <a16:creationId xmlns:a16="http://schemas.microsoft.com/office/drawing/2014/main" id="{6668207E-AD31-42AC-B350-22EFD16A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65"/>
                <a:ext cx="643" cy="2"/>
              </a:xfrm>
              <a:prstGeom prst="rect">
                <a:avLst/>
              </a:prstGeom>
              <a:solidFill>
                <a:srgbClr val="9BB5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Rectangle 79">
                <a:extLst>
                  <a:ext uri="{FF2B5EF4-FFF2-40B4-BE49-F238E27FC236}">
                    <a16:creationId xmlns:a16="http://schemas.microsoft.com/office/drawing/2014/main" id="{2CA972E4-B664-4532-AF68-AFB18F1CB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67"/>
                <a:ext cx="643" cy="2"/>
              </a:xfrm>
              <a:prstGeom prst="rect">
                <a:avLst/>
              </a:prstGeom>
              <a:solidFill>
                <a:srgbClr val="9AB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Rectangle 80">
                <a:extLst>
                  <a:ext uri="{FF2B5EF4-FFF2-40B4-BE49-F238E27FC236}">
                    <a16:creationId xmlns:a16="http://schemas.microsoft.com/office/drawing/2014/main" id="{9B6EC0B6-CED3-4555-8C5D-B8A997744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69"/>
                <a:ext cx="643" cy="1"/>
              </a:xfrm>
              <a:prstGeom prst="rect">
                <a:avLst/>
              </a:prstGeom>
              <a:solidFill>
                <a:srgbClr val="99B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Rectangle 81">
                <a:extLst>
                  <a:ext uri="{FF2B5EF4-FFF2-40B4-BE49-F238E27FC236}">
                    <a16:creationId xmlns:a16="http://schemas.microsoft.com/office/drawing/2014/main" id="{6BDDFAA2-B77E-4DFE-97D9-5094323BC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70"/>
                <a:ext cx="643" cy="2"/>
              </a:xfrm>
              <a:prstGeom prst="rect">
                <a:avLst/>
              </a:prstGeom>
              <a:solidFill>
                <a:srgbClr val="98B4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Rectangle 82">
                <a:extLst>
                  <a:ext uri="{FF2B5EF4-FFF2-40B4-BE49-F238E27FC236}">
                    <a16:creationId xmlns:a16="http://schemas.microsoft.com/office/drawing/2014/main" id="{5F3B7FED-938C-4045-992D-CD0855D86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72"/>
                <a:ext cx="643" cy="2"/>
              </a:xfrm>
              <a:prstGeom prst="rect">
                <a:avLst/>
              </a:prstGeom>
              <a:solidFill>
                <a:srgbClr val="97B4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Rectangle 83">
                <a:extLst>
                  <a:ext uri="{FF2B5EF4-FFF2-40B4-BE49-F238E27FC236}">
                    <a16:creationId xmlns:a16="http://schemas.microsoft.com/office/drawing/2014/main" id="{082BE362-3D0D-42DE-BFF5-D4A981D7F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74"/>
                <a:ext cx="643" cy="2"/>
              </a:xfrm>
              <a:prstGeom prst="rect">
                <a:avLst/>
              </a:prstGeom>
              <a:solidFill>
                <a:srgbClr val="96B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Rectangle 84">
                <a:extLst>
                  <a:ext uri="{FF2B5EF4-FFF2-40B4-BE49-F238E27FC236}">
                    <a16:creationId xmlns:a16="http://schemas.microsoft.com/office/drawing/2014/main" id="{21686EB6-4530-481D-B916-C84948B3A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76"/>
                <a:ext cx="643" cy="2"/>
              </a:xfrm>
              <a:prstGeom prst="rect">
                <a:avLst/>
              </a:prstGeom>
              <a:solidFill>
                <a:srgbClr val="95B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Rectangle 85">
                <a:extLst>
                  <a:ext uri="{FF2B5EF4-FFF2-40B4-BE49-F238E27FC236}">
                    <a16:creationId xmlns:a16="http://schemas.microsoft.com/office/drawing/2014/main" id="{4E9E74C0-5122-4963-9204-EFFA123E6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78"/>
                <a:ext cx="643" cy="3"/>
              </a:xfrm>
              <a:prstGeom prst="rect">
                <a:avLst/>
              </a:prstGeom>
              <a:solidFill>
                <a:srgbClr val="94B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Rectangle 86">
                <a:extLst>
                  <a:ext uri="{FF2B5EF4-FFF2-40B4-BE49-F238E27FC236}">
                    <a16:creationId xmlns:a16="http://schemas.microsoft.com/office/drawing/2014/main" id="{7E46D107-75D1-41FC-9ED5-050199B8C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81"/>
                <a:ext cx="643" cy="2"/>
              </a:xfrm>
              <a:prstGeom prst="rect">
                <a:avLst/>
              </a:prstGeom>
              <a:solidFill>
                <a:srgbClr val="93B3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Rectangle 87">
                <a:extLst>
                  <a:ext uri="{FF2B5EF4-FFF2-40B4-BE49-F238E27FC236}">
                    <a16:creationId xmlns:a16="http://schemas.microsoft.com/office/drawing/2014/main" id="{1BA2F107-43BD-47BC-AEFF-007FF96A2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83"/>
                <a:ext cx="643" cy="4"/>
              </a:xfrm>
              <a:prstGeom prst="rect">
                <a:avLst/>
              </a:prstGeom>
              <a:solidFill>
                <a:srgbClr val="92B2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Rectangle 88">
                <a:extLst>
                  <a:ext uri="{FF2B5EF4-FFF2-40B4-BE49-F238E27FC236}">
                    <a16:creationId xmlns:a16="http://schemas.microsoft.com/office/drawing/2014/main" id="{301E23D1-27EC-4C95-A765-F00919284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87"/>
                <a:ext cx="643" cy="3"/>
              </a:xfrm>
              <a:prstGeom prst="rect">
                <a:avLst/>
              </a:prstGeom>
              <a:solidFill>
                <a:srgbClr val="91B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Rectangle 89">
                <a:extLst>
                  <a:ext uri="{FF2B5EF4-FFF2-40B4-BE49-F238E27FC236}">
                    <a16:creationId xmlns:a16="http://schemas.microsoft.com/office/drawing/2014/main" id="{EA9B51BC-D3BD-47BD-B264-EC7329E48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90"/>
                <a:ext cx="643" cy="2"/>
              </a:xfrm>
              <a:prstGeom prst="rect">
                <a:avLst/>
              </a:prstGeom>
              <a:solidFill>
                <a:srgbClr val="90B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Rectangle 90">
                <a:extLst>
                  <a:ext uri="{FF2B5EF4-FFF2-40B4-BE49-F238E27FC236}">
                    <a16:creationId xmlns:a16="http://schemas.microsoft.com/office/drawing/2014/main" id="{B746BC71-5152-4D31-9CD6-1E316EC06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92"/>
                <a:ext cx="643" cy="2"/>
              </a:xfrm>
              <a:prstGeom prst="rect">
                <a:avLst/>
              </a:prstGeom>
              <a:solidFill>
                <a:srgbClr val="90B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Rectangle 91">
                <a:extLst>
                  <a:ext uri="{FF2B5EF4-FFF2-40B4-BE49-F238E27FC236}">
                    <a16:creationId xmlns:a16="http://schemas.microsoft.com/office/drawing/2014/main" id="{77632F5E-FD94-4E4B-943A-B48ED664F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94"/>
                <a:ext cx="643" cy="4"/>
              </a:xfrm>
              <a:prstGeom prst="rect">
                <a:avLst/>
              </a:prstGeom>
              <a:solidFill>
                <a:srgbClr val="8FB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Rectangle 92">
                <a:extLst>
                  <a:ext uri="{FF2B5EF4-FFF2-40B4-BE49-F238E27FC236}">
                    <a16:creationId xmlns:a16="http://schemas.microsoft.com/office/drawing/2014/main" id="{2390400E-09CE-419E-98A6-5E11B147A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698"/>
                <a:ext cx="643" cy="3"/>
              </a:xfrm>
              <a:prstGeom prst="rect">
                <a:avLst/>
              </a:prstGeom>
              <a:solidFill>
                <a:srgbClr val="8EB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Rectangle 93">
                <a:extLst>
                  <a:ext uri="{FF2B5EF4-FFF2-40B4-BE49-F238E27FC236}">
                    <a16:creationId xmlns:a16="http://schemas.microsoft.com/office/drawing/2014/main" id="{FC5C8993-8DEC-4528-9158-933B57461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701"/>
                <a:ext cx="643" cy="4"/>
              </a:xfrm>
              <a:prstGeom prst="rect">
                <a:avLst/>
              </a:prstGeom>
              <a:solidFill>
                <a:srgbClr val="8EB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Rectangle 94">
                <a:extLst>
                  <a:ext uri="{FF2B5EF4-FFF2-40B4-BE49-F238E27FC236}">
                    <a16:creationId xmlns:a16="http://schemas.microsoft.com/office/drawing/2014/main" id="{1AF1C2B7-8D7F-4112-9A81-6CBAB454B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2705"/>
                <a:ext cx="643" cy="4"/>
              </a:xfrm>
              <a:prstGeom prst="rect">
                <a:avLst/>
              </a:prstGeom>
              <a:solidFill>
                <a:srgbClr val="8DB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95">
                <a:extLst>
                  <a:ext uri="{FF2B5EF4-FFF2-40B4-BE49-F238E27FC236}">
                    <a16:creationId xmlns:a16="http://schemas.microsoft.com/office/drawing/2014/main" id="{A232AF37-19FF-4937-8206-21F470A58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2584"/>
                <a:ext cx="641" cy="124"/>
              </a:xfrm>
              <a:custGeom>
                <a:avLst/>
                <a:gdLst>
                  <a:gd name="T0" fmla="*/ 544 w 5624"/>
                  <a:gd name="T1" fmla="*/ 1088 h 1088"/>
                  <a:gd name="T2" fmla="*/ 5079 w 5624"/>
                  <a:gd name="T3" fmla="*/ 1088 h 1088"/>
                  <a:gd name="T4" fmla="*/ 5624 w 5624"/>
                  <a:gd name="T5" fmla="*/ 544 h 1088"/>
                  <a:gd name="T6" fmla="*/ 5079 w 5624"/>
                  <a:gd name="T7" fmla="*/ 0 h 1088"/>
                  <a:gd name="T8" fmla="*/ 544 w 5624"/>
                  <a:gd name="T9" fmla="*/ 0 h 1088"/>
                  <a:gd name="T10" fmla="*/ 0 w 5624"/>
                  <a:gd name="T11" fmla="*/ 544 h 1088"/>
                  <a:gd name="T12" fmla="*/ 544 w 5624"/>
                  <a:gd name="T13" fmla="*/ 1088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24" h="1088">
                    <a:moveTo>
                      <a:pt x="544" y="1088"/>
                    </a:moveTo>
                    <a:lnTo>
                      <a:pt x="5079" y="1088"/>
                    </a:lnTo>
                    <a:cubicBezTo>
                      <a:pt x="5380" y="1088"/>
                      <a:pt x="5624" y="844"/>
                      <a:pt x="5624" y="544"/>
                    </a:cubicBezTo>
                    <a:cubicBezTo>
                      <a:pt x="5624" y="243"/>
                      <a:pt x="5380" y="0"/>
                      <a:pt x="5079" y="0"/>
                    </a:cubicBezTo>
                    <a:lnTo>
                      <a:pt x="544" y="0"/>
                    </a:lnTo>
                    <a:cubicBezTo>
                      <a:pt x="243" y="0"/>
                      <a:pt x="0" y="243"/>
                      <a:pt x="0" y="544"/>
                    </a:cubicBezTo>
                    <a:cubicBezTo>
                      <a:pt x="0" y="844"/>
                      <a:pt x="243" y="1088"/>
                      <a:pt x="544" y="108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A5A5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Rectangle 96">
                <a:extLst>
                  <a:ext uri="{FF2B5EF4-FFF2-40B4-BE49-F238E27FC236}">
                    <a16:creationId xmlns:a16="http://schemas.microsoft.com/office/drawing/2014/main" id="{DC9026DC-D94F-4495-99F1-0976E7823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259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35" name="Rectangle 97">
                <a:extLst>
                  <a:ext uri="{FF2B5EF4-FFF2-40B4-BE49-F238E27FC236}">
                    <a16:creationId xmlns:a16="http://schemas.microsoft.com/office/drawing/2014/main" id="{127CC350-4192-4206-BECF-035502C03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65"/>
                <a:ext cx="790" cy="5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Rectangle 98">
                <a:extLst>
                  <a:ext uri="{FF2B5EF4-FFF2-40B4-BE49-F238E27FC236}">
                    <a16:creationId xmlns:a16="http://schemas.microsoft.com/office/drawing/2014/main" id="{ACAF9FA1-4135-4768-A959-0104352FF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70"/>
                <a:ext cx="790" cy="6"/>
              </a:xfrm>
              <a:prstGeom prst="rect">
                <a:avLst/>
              </a:prstGeom>
              <a:solidFill>
                <a:srgbClr val="BE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Rectangle 99">
                <a:extLst>
                  <a:ext uri="{FF2B5EF4-FFF2-40B4-BE49-F238E27FC236}">
                    <a16:creationId xmlns:a16="http://schemas.microsoft.com/office/drawing/2014/main" id="{8706E26F-DACE-4D30-9D81-D97674797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76"/>
                <a:ext cx="790" cy="2"/>
              </a:xfrm>
              <a:prstGeom prst="rect">
                <a:avLst/>
              </a:prstGeom>
              <a:solidFill>
                <a:srgbClr val="BD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Rectangle 100">
                <a:extLst>
                  <a:ext uri="{FF2B5EF4-FFF2-40B4-BE49-F238E27FC236}">
                    <a16:creationId xmlns:a16="http://schemas.microsoft.com/office/drawing/2014/main" id="{B56C5E80-A589-416B-9599-2AA60CD26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78"/>
                <a:ext cx="790" cy="3"/>
              </a:xfrm>
              <a:prstGeom prst="rect">
                <a:avLst/>
              </a:prstGeom>
              <a:solidFill>
                <a:srgbClr val="BDB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Rectangle 101">
                <a:extLst>
                  <a:ext uri="{FF2B5EF4-FFF2-40B4-BE49-F238E27FC236}">
                    <a16:creationId xmlns:a16="http://schemas.microsoft.com/office/drawing/2014/main" id="{F383891F-5DFE-4A57-85EA-3D073300C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81"/>
                <a:ext cx="790" cy="2"/>
              </a:xfrm>
              <a:prstGeom prst="rect">
                <a:avLst/>
              </a:prstGeom>
              <a:solidFill>
                <a:srgbClr val="BCB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Rectangle 102">
                <a:extLst>
                  <a:ext uri="{FF2B5EF4-FFF2-40B4-BE49-F238E27FC236}">
                    <a16:creationId xmlns:a16="http://schemas.microsoft.com/office/drawing/2014/main" id="{2EE0AFC4-8142-4BE5-880E-6DAB2F914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83"/>
                <a:ext cx="790" cy="2"/>
              </a:xfrm>
              <a:prstGeom prst="rect">
                <a:avLst/>
              </a:prstGeom>
              <a:solidFill>
                <a:srgbClr val="BBB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Rectangle 103">
                <a:extLst>
                  <a:ext uri="{FF2B5EF4-FFF2-40B4-BE49-F238E27FC236}">
                    <a16:creationId xmlns:a16="http://schemas.microsoft.com/office/drawing/2014/main" id="{D441DC01-E677-4A96-8290-90265A77F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85"/>
                <a:ext cx="790" cy="2"/>
              </a:xfrm>
              <a:prstGeom prst="rect">
                <a:avLst/>
              </a:prstGeom>
              <a:solidFill>
                <a:srgbClr val="BBB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Rectangle 104">
                <a:extLst>
                  <a:ext uri="{FF2B5EF4-FFF2-40B4-BE49-F238E27FC236}">
                    <a16:creationId xmlns:a16="http://schemas.microsoft.com/office/drawing/2014/main" id="{F2B1B7DF-0E80-4CDD-B01E-FF77D66FC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87"/>
                <a:ext cx="790" cy="1"/>
              </a:xfrm>
              <a:prstGeom prst="rect">
                <a:avLst/>
              </a:prstGeom>
              <a:solidFill>
                <a:srgbClr val="BAB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Rectangle 105">
                <a:extLst>
                  <a:ext uri="{FF2B5EF4-FFF2-40B4-BE49-F238E27FC236}">
                    <a16:creationId xmlns:a16="http://schemas.microsoft.com/office/drawing/2014/main" id="{866F3973-AA06-4B2C-9DAB-FA8F866FF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88"/>
                <a:ext cx="790" cy="2"/>
              </a:xfrm>
              <a:prstGeom prst="rect">
                <a:avLst/>
              </a:prstGeom>
              <a:solidFill>
                <a:srgbClr val="BAB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Rectangle 106">
                <a:extLst>
                  <a:ext uri="{FF2B5EF4-FFF2-40B4-BE49-F238E27FC236}">
                    <a16:creationId xmlns:a16="http://schemas.microsoft.com/office/drawing/2014/main" id="{1246332F-C328-401B-A903-76EA6C9B2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90"/>
                <a:ext cx="790" cy="2"/>
              </a:xfrm>
              <a:prstGeom prst="rect">
                <a:avLst/>
              </a:prstGeom>
              <a:solidFill>
                <a:srgbClr val="B9B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Rectangle 107">
                <a:extLst>
                  <a:ext uri="{FF2B5EF4-FFF2-40B4-BE49-F238E27FC236}">
                    <a16:creationId xmlns:a16="http://schemas.microsoft.com/office/drawing/2014/main" id="{FB88150E-1D20-457C-8F9A-573F18AF2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92"/>
                <a:ext cx="790" cy="2"/>
              </a:xfrm>
              <a:prstGeom prst="rect">
                <a:avLst/>
              </a:prstGeom>
              <a:solidFill>
                <a:srgbClr val="B8B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Rectangle 108">
                <a:extLst>
                  <a:ext uri="{FF2B5EF4-FFF2-40B4-BE49-F238E27FC236}">
                    <a16:creationId xmlns:a16="http://schemas.microsoft.com/office/drawing/2014/main" id="{B6700624-88D7-4ED7-ACFB-34DF0EC91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94"/>
                <a:ext cx="790" cy="2"/>
              </a:xfrm>
              <a:prstGeom prst="rect">
                <a:avLst/>
              </a:prstGeom>
              <a:solidFill>
                <a:srgbClr val="B7B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Rectangle 109">
                <a:extLst>
                  <a:ext uri="{FF2B5EF4-FFF2-40B4-BE49-F238E27FC236}">
                    <a16:creationId xmlns:a16="http://schemas.microsoft.com/office/drawing/2014/main" id="{AECC181C-0EA3-4B35-BFD5-AF69DA11C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96"/>
                <a:ext cx="790" cy="2"/>
              </a:xfrm>
              <a:prstGeom prst="rect">
                <a:avLst/>
              </a:prstGeom>
              <a:solidFill>
                <a:srgbClr val="B6B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Rectangle 110">
                <a:extLst>
                  <a:ext uri="{FF2B5EF4-FFF2-40B4-BE49-F238E27FC236}">
                    <a16:creationId xmlns:a16="http://schemas.microsoft.com/office/drawing/2014/main" id="{951CE2BE-21FD-471F-99E7-681B3316E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98"/>
                <a:ext cx="790" cy="1"/>
              </a:xfrm>
              <a:prstGeom prst="rect">
                <a:avLst/>
              </a:prstGeom>
              <a:solidFill>
                <a:srgbClr val="B5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Rectangle 111">
                <a:extLst>
                  <a:ext uri="{FF2B5EF4-FFF2-40B4-BE49-F238E27FC236}">
                    <a16:creationId xmlns:a16="http://schemas.microsoft.com/office/drawing/2014/main" id="{6ED80D44-AB60-4341-A2D3-8B7187C26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99"/>
                <a:ext cx="790" cy="2"/>
              </a:xfrm>
              <a:prstGeom prst="rect">
                <a:avLst/>
              </a:prstGeom>
              <a:solidFill>
                <a:srgbClr val="B4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Rectangle 112">
                <a:extLst>
                  <a:ext uri="{FF2B5EF4-FFF2-40B4-BE49-F238E27FC236}">
                    <a16:creationId xmlns:a16="http://schemas.microsoft.com/office/drawing/2014/main" id="{7C2F89A8-9498-4439-82A8-EAB5CAF71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01"/>
                <a:ext cx="790" cy="2"/>
              </a:xfrm>
              <a:prstGeom prst="rect">
                <a:avLst/>
              </a:prstGeom>
              <a:solidFill>
                <a:srgbClr val="B3B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Rectangle 113">
                <a:extLst>
                  <a:ext uri="{FF2B5EF4-FFF2-40B4-BE49-F238E27FC236}">
                    <a16:creationId xmlns:a16="http://schemas.microsoft.com/office/drawing/2014/main" id="{7D46DED0-DF14-440B-8983-FC015CCF8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03"/>
                <a:ext cx="790" cy="2"/>
              </a:xfrm>
              <a:prstGeom prst="rect">
                <a:avLst/>
              </a:prstGeom>
              <a:solidFill>
                <a:srgbClr val="B2B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Rectangle 114">
                <a:extLst>
                  <a:ext uri="{FF2B5EF4-FFF2-40B4-BE49-F238E27FC236}">
                    <a16:creationId xmlns:a16="http://schemas.microsoft.com/office/drawing/2014/main" id="{EA4CC569-1D5F-44EF-A314-558B1E7F2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05"/>
                <a:ext cx="790" cy="2"/>
              </a:xfrm>
              <a:prstGeom prst="rect">
                <a:avLst/>
              </a:prstGeom>
              <a:solidFill>
                <a:srgbClr val="B0B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Rectangle 115">
                <a:extLst>
                  <a:ext uri="{FF2B5EF4-FFF2-40B4-BE49-F238E27FC236}">
                    <a16:creationId xmlns:a16="http://schemas.microsoft.com/office/drawing/2014/main" id="{35C8B4DC-104E-4E40-ACC2-46A8DB1A9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07"/>
                <a:ext cx="790" cy="1"/>
              </a:xfrm>
              <a:prstGeom prst="rect">
                <a:avLst/>
              </a:prstGeom>
              <a:solidFill>
                <a:srgbClr val="AFB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Rectangle 116">
                <a:extLst>
                  <a:ext uri="{FF2B5EF4-FFF2-40B4-BE49-F238E27FC236}">
                    <a16:creationId xmlns:a16="http://schemas.microsoft.com/office/drawing/2014/main" id="{7E477011-ED4F-4025-AD56-A5D2C3578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08"/>
                <a:ext cx="790" cy="2"/>
              </a:xfrm>
              <a:prstGeom prst="rect">
                <a:avLst/>
              </a:prstGeom>
              <a:solidFill>
                <a:srgbClr val="AEB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Rectangle 117">
                <a:extLst>
                  <a:ext uri="{FF2B5EF4-FFF2-40B4-BE49-F238E27FC236}">
                    <a16:creationId xmlns:a16="http://schemas.microsoft.com/office/drawing/2014/main" id="{ED45908B-F571-4565-9076-EC0A59AA8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10"/>
                <a:ext cx="790" cy="2"/>
              </a:xfrm>
              <a:prstGeom prst="rect">
                <a:avLst/>
              </a:prstGeom>
              <a:solidFill>
                <a:srgbClr val="ADB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Rectangle 118">
                <a:extLst>
                  <a:ext uri="{FF2B5EF4-FFF2-40B4-BE49-F238E27FC236}">
                    <a16:creationId xmlns:a16="http://schemas.microsoft.com/office/drawing/2014/main" id="{233902C2-1159-4F0C-A1A0-D2DA60132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12"/>
                <a:ext cx="790" cy="2"/>
              </a:xfrm>
              <a:prstGeom prst="rect">
                <a:avLst/>
              </a:prstGeom>
              <a:solidFill>
                <a:srgbClr val="ABB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Rectangle 119">
                <a:extLst>
                  <a:ext uri="{FF2B5EF4-FFF2-40B4-BE49-F238E27FC236}">
                    <a16:creationId xmlns:a16="http://schemas.microsoft.com/office/drawing/2014/main" id="{2437B6F0-79A7-4CFA-B452-7E0E113E1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14"/>
                <a:ext cx="790" cy="2"/>
              </a:xfrm>
              <a:prstGeom prst="rect">
                <a:avLst/>
              </a:prstGeom>
              <a:solidFill>
                <a:srgbClr val="AAB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Rectangle 120">
                <a:extLst>
                  <a:ext uri="{FF2B5EF4-FFF2-40B4-BE49-F238E27FC236}">
                    <a16:creationId xmlns:a16="http://schemas.microsoft.com/office/drawing/2014/main" id="{CC209ABB-FEA0-4535-A92F-5110679E4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16"/>
                <a:ext cx="790" cy="2"/>
              </a:xfrm>
              <a:prstGeom prst="rect">
                <a:avLst/>
              </a:prstGeom>
              <a:solidFill>
                <a:srgbClr val="A8B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Rectangle 121">
                <a:extLst>
                  <a:ext uri="{FF2B5EF4-FFF2-40B4-BE49-F238E27FC236}">
                    <a16:creationId xmlns:a16="http://schemas.microsoft.com/office/drawing/2014/main" id="{7C83B1BB-FFB5-4523-85C6-DA6CE414E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18"/>
                <a:ext cx="790" cy="1"/>
              </a:xfrm>
              <a:prstGeom prst="rect">
                <a:avLst/>
              </a:prstGeom>
              <a:solidFill>
                <a:srgbClr val="A7B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Rectangle 122">
                <a:extLst>
                  <a:ext uri="{FF2B5EF4-FFF2-40B4-BE49-F238E27FC236}">
                    <a16:creationId xmlns:a16="http://schemas.microsoft.com/office/drawing/2014/main" id="{44ECB22F-783C-4B31-A441-66B88B6C3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19"/>
                <a:ext cx="790" cy="2"/>
              </a:xfrm>
              <a:prstGeom prst="rect">
                <a:avLst/>
              </a:prstGeom>
              <a:solidFill>
                <a:srgbClr val="A5B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Rectangle 123">
                <a:extLst>
                  <a:ext uri="{FF2B5EF4-FFF2-40B4-BE49-F238E27FC236}">
                    <a16:creationId xmlns:a16="http://schemas.microsoft.com/office/drawing/2014/main" id="{278280D1-D1FE-4411-85A8-5E6E282A0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21"/>
                <a:ext cx="790" cy="2"/>
              </a:xfrm>
              <a:prstGeom prst="rect">
                <a:avLst/>
              </a:prstGeom>
              <a:solidFill>
                <a:srgbClr val="A4B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Rectangle 124">
                <a:extLst>
                  <a:ext uri="{FF2B5EF4-FFF2-40B4-BE49-F238E27FC236}">
                    <a16:creationId xmlns:a16="http://schemas.microsoft.com/office/drawing/2014/main" id="{6B17D444-5445-4264-B8DB-98D2D134C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23"/>
                <a:ext cx="790" cy="2"/>
              </a:xfrm>
              <a:prstGeom prst="rect">
                <a:avLst/>
              </a:prstGeom>
              <a:solidFill>
                <a:srgbClr val="A2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Rectangle 125">
                <a:extLst>
                  <a:ext uri="{FF2B5EF4-FFF2-40B4-BE49-F238E27FC236}">
                    <a16:creationId xmlns:a16="http://schemas.microsoft.com/office/drawing/2014/main" id="{3760AE81-EDEB-4BA0-80F3-211E26D45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25"/>
                <a:ext cx="790" cy="2"/>
              </a:xfrm>
              <a:prstGeom prst="rect">
                <a:avLst/>
              </a:prstGeom>
              <a:solidFill>
                <a:srgbClr val="A1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Rectangle 126">
                <a:extLst>
                  <a:ext uri="{FF2B5EF4-FFF2-40B4-BE49-F238E27FC236}">
                    <a16:creationId xmlns:a16="http://schemas.microsoft.com/office/drawing/2014/main" id="{CEA99D43-0875-4914-ABA1-71D71D7A0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27"/>
                <a:ext cx="790" cy="2"/>
              </a:xfrm>
              <a:prstGeom prst="rect">
                <a:avLst/>
              </a:prstGeom>
              <a:solidFill>
                <a:srgbClr val="A0B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Rectangle 127">
                <a:extLst>
                  <a:ext uri="{FF2B5EF4-FFF2-40B4-BE49-F238E27FC236}">
                    <a16:creationId xmlns:a16="http://schemas.microsoft.com/office/drawing/2014/main" id="{0255CB92-2117-49AF-BE93-8BC3F8349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29"/>
                <a:ext cx="790" cy="1"/>
              </a:xfrm>
              <a:prstGeom prst="rect">
                <a:avLst/>
              </a:prstGeom>
              <a:solidFill>
                <a:srgbClr val="9E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Rectangle 128">
                <a:extLst>
                  <a:ext uri="{FF2B5EF4-FFF2-40B4-BE49-F238E27FC236}">
                    <a16:creationId xmlns:a16="http://schemas.microsoft.com/office/drawing/2014/main" id="{38103428-8995-44D4-B08E-DCA3A8106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30"/>
                <a:ext cx="790" cy="2"/>
              </a:xfrm>
              <a:prstGeom prst="rect">
                <a:avLst/>
              </a:prstGeom>
              <a:solidFill>
                <a:srgbClr val="9D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Rectangle 129">
                <a:extLst>
                  <a:ext uri="{FF2B5EF4-FFF2-40B4-BE49-F238E27FC236}">
                    <a16:creationId xmlns:a16="http://schemas.microsoft.com/office/drawing/2014/main" id="{B8E16121-BACF-4E00-BF36-D3148B63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32"/>
                <a:ext cx="790" cy="2"/>
              </a:xfrm>
              <a:prstGeom prst="rect">
                <a:avLst/>
              </a:prstGeom>
              <a:solidFill>
                <a:srgbClr val="9CB5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Rectangle 130">
                <a:extLst>
                  <a:ext uri="{FF2B5EF4-FFF2-40B4-BE49-F238E27FC236}">
                    <a16:creationId xmlns:a16="http://schemas.microsoft.com/office/drawing/2014/main" id="{5695C29E-3693-47BC-86D7-4203DC807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34"/>
                <a:ext cx="790" cy="2"/>
              </a:xfrm>
              <a:prstGeom prst="rect">
                <a:avLst/>
              </a:prstGeom>
              <a:solidFill>
                <a:srgbClr val="9AB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Rectangle 131">
                <a:extLst>
                  <a:ext uri="{FF2B5EF4-FFF2-40B4-BE49-F238E27FC236}">
                    <a16:creationId xmlns:a16="http://schemas.microsoft.com/office/drawing/2014/main" id="{3C483748-D759-4665-8180-B9100CE84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36"/>
                <a:ext cx="790" cy="2"/>
              </a:xfrm>
              <a:prstGeom prst="rect">
                <a:avLst/>
              </a:prstGeom>
              <a:solidFill>
                <a:srgbClr val="99B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Rectangle 132">
                <a:extLst>
                  <a:ext uri="{FF2B5EF4-FFF2-40B4-BE49-F238E27FC236}">
                    <a16:creationId xmlns:a16="http://schemas.microsoft.com/office/drawing/2014/main" id="{E89E3188-06F0-4218-88C9-0930711B9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38"/>
                <a:ext cx="790" cy="1"/>
              </a:xfrm>
              <a:prstGeom prst="rect">
                <a:avLst/>
              </a:prstGeom>
              <a:solidFill>
                <a:srgbClr val="98B4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Rectangle 133">
                <a:extLst>
                  <a:ext uri="{FF2B5EF4-FFF2-40B4-BE49-F238E27FC236}">
                    <a16:creationId xmlns:a16="http://schemas.microsoft.com/office/drawing/2014/main" id="{BF9C0362-FA4D-404C-B221-0AC38BA77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39"/>
                <a:ext cx="790" cy="2"/>
              </a:xfrm>
              <a:prstGeom prst="rect">
                <a:avLst/>
              </a:prstGeom>
              <a:solidFill>
                <a:srgbClr val="97B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Rectangle 134">
                <a:extLst>
                  <a:ext uri="{FF2B5EF4-FFF2-40B4-BE49-F238E27FC236}">
                    <a16:creationId xmlns:a16="http://schemas.microsoft.com/office/drawing/2014/main" id="{BFDF6CFC-D331-49CD-9C49-28AC4B532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41"/>
                <a:ext cx="790" cy="2"/>
              </a:xfrm>
              <a:prstGeom prst="rect">
                <a:avLst/>
              </a:prstGeom>
              <a:solidFill>
                <a:srgbClr val="95B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Rectangle 135">
                <a:extLst>
                  <a:ext uri="{FF2B5EF4-FFF2-40B4-BE49-F238E27FC236}">
                    <a16:creationId xmlns:a16="http://schemas.microsoft.com/office/drawing/2014/main" id="{71209CFA-E486-4617-8EAB-A16083130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43"/>
                <a:ext cx="790" cy="2"/>
              </a:xfrm>
              <a:prstGeom prst="rect">
                <a:avLst/>
              </a:prstGeom>
              <a:solidFill>
                <a:srgbClr val="95B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Rectangle 136">
                <a:extLst>
                  <a:ext uri="{FF2B5EF4-FFF2-40B4-BE49-F238E27FC236}">
                    <a16:creationId xmlns:a16="http://schemas.microsoft.com/office/drawing/2014/main" id="{B982A29D-3312-4B36-A874-8519E1CD8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45"/>
                <a:ext cx="790" cy="2"/>
              </a:xfrm>
              <a:prstGeom prst="rect">
                <a:avLst/>
              </a:prstGeom>
              <a:solidFill>
                <a:srgbClr val="94B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Rectangle 137">
                <a:extLst>
                  <a:ext uri="{FF2B5EF4-FFF2-40B4-BE49-F238E27FC236}">
                    <a16:creationId xmlns:a16="http://schemas.microsoft.com/office/drawing/2014/main" id="{58CBAEB0-30C8-4FE3-87D4-E839AEC8C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47"/>
                <a:ext cx="790" cy="2"/>
              </a:xfrm>
              <a:prstGeom prst="rect">
                <a:avLst/>
              </a:prstGeom>
              <a:solidFill>
                <a:srgbClr val="93B2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Rectangle 138">
                <a:extLst>
                  <a:ext uri="{FF2B5EF4-FFF2-40B4-BE49-F238E27FC236}">
                    <a16:creationId xmlns:a16="http://schemas.microsoft.com/office/drawing/2014/main" id="{834AA810-2C9E-4317-990D-CB6873B4F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49"/>
                <a:ext cx="790" cy="1"/>
              </a:xfrm>
              <a:prstGeom prst="rect">
                <a:avLst/>
              </a:prstGeom>
              <a:solidFill>
                <a:srgbClr val="92B2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Rectangle 139">
                <a:extLst>
                  <a:ext uri="{FF2B5EF4-FFF2-40B4-BE49-F238E27FC236}">
                    <a16:creationId xmlns:a16="http://schemas.microsoft.com/office/drawing/2014/main" id="{B6E3BD5C-5FD1-42F9-836D-B6236FA17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50"/>
                <a:ext cx="790" cy="4"/>
              </a:xfrm>
              <a:prstGeom prst="rect">
                <a:avLst/>
              </a:prstGeom>
              <a:solidFill>
                <a:srgbClr val="91B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Rectangle 140">
                <a:extLst>
                  <a:ext uri="{FF2B5EF4-FFF2-40B4-BE49-F238E27FC236}">
                    <a16:creationId xmlns:a16="http://schemas.microsoft.com/office/drawing/2014/main" id="{70B1C6E3-E302-4B7B-B4A2-96EE0E2CD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54"/>
                <a:ext cx="790" cy="2"/>
              </a:xfrm>
              <a:prstGeom prst="rect">
                <a:avLst/>
              </a:prstGeom>
              <a:solidFill>
                <a:srgbClr val="90B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Rectangle 141">
                <a:extLst>
                  <a:ext uri="{FF2B5EF4-FFF2-40B4-BE49-F238E27FC236}">
                    <a16:creationId xmlns:a16="http://schemas.microsoft.com/office/drawing/2014/main" id="{ADC4C069-DCF7-4683-8046-64AC20979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56"/>
                <a:ext cx="790" cy="2"/>
              </a:xfrm>
              <a:prstGeom prst="rect">
                <a:avLst/>
              </a:prstGeom>
              <a:solidFill>
                <a:srgbClr val="8FB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Rectangle 142">
                <a:extLst>
                  <a:ext uri="{FF2B5EF4-FFF2-40B4-BE49-F238E27FC236}">
                    <a16:creationId xmlns:a16="http://schemas.microsoft.com/office/drawing/2014/main" id="{725CBC79-A905-4FA7-A97F-9C193E602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58"/>
                <a:ext cx="790" cy="1"/>
              </a:xfrm>
              <a:prstGeom prst="rect">
                <a:avLst/>
              </a:prstGeom>
              <a:solidFill>
                <a:srgbClr val="8FB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143">
                <a:extLst>
                  <a:ext uri="{FF2B5EF4-FFF2-40B4-BE49-F238E27FC236}">
                    <a16:creationId xmlns:a16="http://schemas.microsoft.com/office/drawing/2014/main" id="{EE61AF2D-FDDB-48BA-B13C-BA72DD973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59"/>
                <a:ext cx="790" cy="4"/>
              </a:xfrm>
              <a:prstGeom prst="rect">
                <a:avLst/>
              </a:prstGeom>
              <a:solidFill>
                <a:srgbClr val="8EB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Rectangle 144">
                <a:extLst>
                  <a:ext uri="{FF2B5EF4-FFF2-40B4-BE49-F238E27FC236}">
                    <a16:creationId xmlns:a16="http://schemas.microsoft.com/office/drawing/2014/main" id="{9A0E0BCC-BDFB-4463-8293-0ED6FFA9F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63"/>
                <a:ext cx="790" cy="2"/>
              </a:xfrm>
              <a:prstGeom prst="rect">
                <a:avLst/>
              </a:prstGeom>
              <a:solidFill>
                <a:srgbClr val="8EB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Rectangle 145">
                <a:extLst>
                  <a:ext uri="{FF2B5EF4-FFF2-40B4-BE49-F238E27FC236}">
                    <a16:creationId xmlns:a16="http://schemas.microsoft.com/office/drawing/2014/main" id="{620C2AE3-A080-4A58-BF1C-C2A7362C2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65"/>
                <a:ext cx="790" cy="5"/>
              </a:xfrm>
              <a:prstGeom prst="rect">
                <a:avLst/>
              </a:prstGeom>
              <a:solidFill>
                <a:srgbClr val="8DB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84" name="Picture 148">
                <a:extLst>
                  <a:ext uri="{FF2B5EF4-FFF2-40B4-BE49-F238E27FC236}">
                    <a16:creationId xmlns:a16="http://schemas.microsoft.com/office/drawing/2014/main" id="{C52B831E-4E04-4591-86C9-2F4832C566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" y="2734"/>
                <a:ext cx="229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5" name="Picture 149">
                <a:extLst>
                  <a:ext uri="{FF2B5EF4-FFF2-40B4-BE49-F238E27FC236}">
                    <a16:creationId xmlns:a16="http://schemas.microsoft.com/office/drawing/2014/main" id="{B506B39C-CCCC-4621-B275-217B891FF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" y="2734"/>
                <a:ext cx="229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" name="Picture 150">
                <a:extLst>
                  <a:ext uri="{FF2B5EF4-FFF2-40B4-BE49-F238E27FC236}">
                    <a16:creationId xmlns:a16="http://schemas.microsoft.com/office/drawing/2014/main" id="{D2B841B9-9C7A-4DB3-9CA8-9822A086F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7" y="2721"/>
                <a:ext cx="22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" name="Picture 151">
                <a:extLst>
                  <a:ext uri="{FF2B5EF4-FFF2-40B4-BE49-F238E27FC236}">
                    <a16:creationId xmlns:a16="http://schemas.microsoft.com/office/drawing/2014/main" id="{D47A122E-1CE9-4E8C-A0C8-001F78A4F5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7" y="3431"/>
                <a:ext cx="28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52">
                <a:extLst>
                  <a:ext uri="{FF2B5EF4-FFF2-40B4-BE49-F238E27FC236}">
                    <a16:creationId xmlns:a16="http://schemas.microsoft.com/office/drawing/2014/main" id="{5F7C48F4-8D3B-47A2-8914-9F955E31DC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7" y="3431"/>
                <a:ext cx="28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9" name="Picture 153">
                <a:extLst>
                  <a:ext uri="{FF2B5EF4-FFF2-40B4-BE49-F238E27FC236}">
                    <a16:creationId xmlns:a16="http://schemas.microsoft.com/office/drawing/2014/main" id="{D85F16AC-E8E4-499D-8622-7763E4B81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8" y="3409"/>
                <a:ext cx="244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" name="Picture 154">
                <a:extLst>
                  <a:ext uri="{FF2B5EF4-FFF2-40B4-BE49-F238E27FC236}">
                    <a16:creationId xmlns:a16="http://schemas.microsoft.com/office/drawing/2014/main" id="{AF088902-E110-4130-BBFC-67751C9ADA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8" y="3409"/>
                <a:ext cx="244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1" name="Picture 155">
                <a:extLst>
                  <a:ext uri="{FF2B5EF4-FFF2-40B4-BE49-F238E27FC236}">
                    <a16:creationId xmlns:a16="http://schemas.microsoft.com/office/drawing/2014/main" id="{A65BEC62-AFEE-41AC-9954-3C933C6174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" y="3389"/>
                <a:ext cx="243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2" name="Picture 156">
                <a:extLst>
                  <a:ext uri="{FF2B5EF4-FFF2-40B4-BE49-F238E27FC236}">
                    <a16:creationId xmlns:a16="http://schemas.microsoft.com/office/drawing/2014/main" id="{09FCFFB1-A344-47F2-B351-637D8D7125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" y="3389"/>
                <a:ext cx="243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3" name="Picture 157">
                <a:extLst>
                  <a:ext uri="{FF2B5EF4-FFF2-40B4-BE49-F238E27FC236}">
                    <a16:creationId xmlns:a16="http://schemas.microsoft.com/office/drawing/2014/main" id="{99BD7011-9319-4006-8724-855448BE04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" y="758"/>
                <a:ext cx="3003" cy="1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4" name="Picture 158">
                <a:extLst>
                  <a:ext uri="{FF2B5EF4-FFF2-40B4-BE49-F238E27FC236}">
                    <a16:creationId xmlns:a16="http://schemas.microsoft.com/office/drawing/2014/main" id="{C4DA389D-2B58-4EB2-9775-5A6D749522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" y="758"/>
                <a:ext cx="3003" cy="1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5" name="Rectangle 159">
                <a:extLst>
                  <a:ext uri="{FF2B5EF4-FFF2-40B4-BE49-F238E27FC236}">
                    <a16:creationId xmlns:a16="http://schemas.microsoft.com/office/drawing/2014/main" id="{FF746DE9-9C76-4CD7-8299-297860769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" y="755"/>
                <a:ext cx="2997" cy="13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Rectangle 160">
                <a:extLst>
                  <a:ext uri="{FF2B5EF4-FFF2-40B4-BE49-F238E27FC236}">
                    <a16:creationId xmlns:a16="http://schemas.microsoft.com/office/drawing/2014/main" id="{FC5EC067-0C84-435E-84B3-652BFDA00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" y="755"/>
                <a:ext cx="2997" cy="1367"/>
              </a:xfrm>
              <a:prstGeom prst="rect">
                <a:avLst/>
              </a:prstGeom>
              <a:noFill/>
              <a:ln w="317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7" name="Picture 161">
                <a:extLst>
                  <a:ext uri="{FF2B5EF4-FFF2-40B4-BE49-F238E27FC236}">
                    <a16:creationId xmlns:a16="http://schemas.microsoft.com/office/drawing/2014/main" id="{104D268E-4443-43B5-BC56-2A8D9C15CB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6" y="998"/>
                <a:ext cx="28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" name="Picture 162">
                <a:extLst>
                  <a:ext uri="{FF2B5EF4-FFF2-40B4-BE49-F238E27FC236}">
                    <a16:creationId xmlns:a16="http://schemas.microsoft.com/office/drawing/2014/main" id="{5615D32D-C0D4-42B9-B517-43E8B2781F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6" y="998"/>
                <a:ext cx="28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9" name="Rectangle 163">
                <a:extLst>
                  <a:ext uri="{FF2B5EF4-FFF2-40B4-BE49-F238E27FC236}">
                    <a16:creationId xmlns:a16="http://schemas.microsoft.com/office/drawing/2014/main" id="{62CD2AF0-A324-4AD8-9D49-29CBF9F05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" y="880"/>
                <a:ext cx="24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Arial" panose="020B0604020202020204" pitchFamily="34" charset="0"/>
                  </a:rPr>
                  <a:t>Client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00" name="Rectangle 164">
                <a:extLst>
                  <a:ext uri="{FF2B5EF4-FFF2-40B4-BE49-F238E27FC236}">
                    <a16:creationId xmlns:a16="http://schemas.microsoft.com/office/drawing/2014/main" id="{F5AC34E2-31F7-4534-ADCC-1AA113B94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" y="880"/>
                <a:ext cx="33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Arial" panose="020B0604020202020204" pitchFamily="34" charset="0"/>
                  </a:rPr>
                  <a:t>Storage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01" name="Rectangle 165">
                <a:extLst>
                  <a:ext uri="{FF2B5EF4-FFF2-40B4-BE49-F238E27FC236}">
                    <a16:creationId xmlns:a16="http://schemas.microsoft.com/office/drawing/2014/main" id="{FEAC9BB6-B61B-486E-BB51-CC64B082E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880"/>
                <a:ext cx="5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Arial" panose="020B0604020202020204" pitchFamily="34" charset="0"/>
                  </a:rPr>
                  <a:t>CMS server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02" name="Rectangle 166">
                <a:extLst>
                  <a:ext uri="{FF2B5EF4-FFF2-40B4-BE49-F238E27FC236}">
                    <a16:creationId xmlns:a16="http://schemas.microsoft.com/office/drawing/2014/main" id="{55FF61F3-C3D5-4909-A76C-115519958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" y="1896"/>
                <a:ext cx="100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zh-CN" sz="1100" b="1" dirty="0">
                    <a:solidFill>
                      <a:srgbClr val="000000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Streaming media server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03" name="Rectangle 167">
                <a:extLst>
                  <a:ext uri="{FF2B5EF4-FFF2-40B4-BE49-F238E27FC236}">
                    <a16:creationId xmlns:a16="http://schemas.microsoft.com/office/drawing/2014/main" id="{1B51413A-CB21-4FD6-B525-7C63DD534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" y="1911"/>
                <a:ext cx="35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Arial" panose="020B0604020202020204" pitchFamily="34" charset="0"/>
                  </a:rPr>
                  <a:t>Decoder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04" name="Line 168">
                <a:extLst>
                  <a:ext uri="{FF2B5EF4-FFF2-40B4-BE49-F238E27FC236}">
                    <a16:creationId xmlns:a16="http://schemas.microsoft.com/office/drawing/2014/main" id="{91A24BD0-6CC8-40E2-8639-A1DA0C401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2" y="1709"/>
                <a:ext cx="579" cy="0"/>
              </a:xfrm>
              <a:prstGeom prst="line">
                <a:avLst/>
              </a:prstGeom>
              <a:noFill/>
              <a:ln w="12700" cap="rnd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Rectangle 169">
                <a:extLst>
                  <a:ext uri="{FF2B5EF4-FFF2-40B4-BE49-F238E27FC236}">
                    <a16:creationId xmlns:a16="http://schemas.microsoft.com/office/drawing/2014/main" id="{993B644D-365C-4386-9CAF-F1E6F2DEF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1670"/>
                <a:ext cx="195" cy="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Rectangle 170">
                <a:extLst>
                  <a:ext uri="{FF2B5EF4-FFF2-40B4-BE49-F238E27FC236}">
                    <a16:creationId xmlns:a16="http://schemas.microsoft.com/office/drawing/2014/main" id="{72362452-7CBC-4FF8-BB01-8E34375D7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" y="1661"/>
                <a:ext cx="165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Arial" panose="020B0604020202020204" pitchFamily="34" charset="0"/>
                  </a:rPr>
                  <a:t>HDMI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pic>
            <p:nvPicPr>
              <p:cNvPr id="307" name="Picture 171">
                <a:extLst>
                  <a:ext uri="{FF2B5EF4-FFF2-40B4-BE49-F238E27FC236}">
                    <a16:creationId xmlns:a16="http://schemas.microsoft.com/office/drawing/2014/main" id="{D12641F6-111F-4E6B-8C23-49D5B9C6B6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9" y="1082"/>
                <a:ext cx="671" cy="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" name="Picture 172">
                <a:extLst>
                  <a:ext uri="{FF2B5EF4-FFF2-40B4-BE49-F238E27FC236}">
                    <a16:creationId xmlns:a16="http://schemas.microsoft.com/office/drawing/2014/main" id="{B2D6C8CB-CB94-4D11-9452-2CEF972858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9" y="1082"/>
                <a:ext cx="671" cy="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9" name="Rectangle 173">
                <a:extLst>
                  <a:ext uri="{FF2B5EF4-FFF2-40B4-BE49-F238E27FC236}">
                    <a16:creationId xmlns:a16="http://schemas.microsoft.com/office/drawing/2014/main" id="{D7EAA925-EF78-43D8-95D6-240C0FD7D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8" y="1918"/>
                <a:ext cx="31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Arial" panose="020B0604020202020204" pitchFamily="34" charset="0"/>
                  </a:rPr>
                  <a:t>Display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10" name="Line 174">
                <a:extLst>
                  <a:ext uri="{FF2B5EF4-FFF2-40B4-BE49-F238E27FC236}">
                    <a16:creationId xmlns:a16="http://schemas.microsoft.com/office/drawing/2014/main" id="{329017FF-2E05-4B2B-9A24-22608DBF1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0" y="1214"/>
                <a:ext cx="0" cy="475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1" name="Picture 175">
                <a:extLst>
                  <a:ext uri="{FF2B5EF4-FFF2-40B4-BE49-F238E27FC236}">
                    <a16:creationId xmlns:a16="http://schemas.microsoft.com/office/drawing/2014/main" id="{12CE9908-C879-47D0-A07D-2D20EDAB7C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" y="1602"/>
                <a:ext cx="474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" name="Picture 176">
                <a:extLst>
                  <a:ext uri="{FF2B5EF4-FFF2-40B4-BE49-F238E27FC236}">
                    <a16:creationId xmlns:a16="http://schemas.microsoft.com/office/drawing/2014/main" id="{D7428DCB-7A14-478D-BC77-1E47CBFEE5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" y="1602"/>
                <a:ext cx="474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" name="Picture 177">
                <a:extLst>
                  <a:ext uri="{FF2B5EF4-FFF2-40B4-BE49-F238E27FC236}">
                    <a16:creationId xmlns:a16="http://schemas.microsoft.com/office/drawing/2014/main" id="{EDC0745A-918A-4DE2-B2FB-4FF77A8F2C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" y="1017"/>
                <a:ext cx="48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" name="Picture 178">
                <a:extLst>
                  <a:ext uri="{FF2B5EF4-FFF2-40B4-BE49-F238E27FC236}">
                    <a16:creationId xmlns:a16="http://schemas.microsoft.com/office/drawing/2014/main" id="{A2A01706-BD97-4EE1-A48F-582973D0FF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" y="1017"/>
                <a:ext cx="48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5" name="Line 179">
                <a:extLst>
                  <a:ext uri="{FF2B5EF4-FFF2-40B4-BE49-F238E27FC236}">
                    <a16:creationId xmlns:a16="http://schemas.microsoft.com/office/drawing/2014/main" id="{D0CAC505-1FC4-4153-B2BE-2F8691839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1" y="1214"/>
                <a:ext cx="0" cy="475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6" name="Picture 180">
                <a:extLst>
                  <a:ext uri="{FF2B5EF4-FFF2-40B4-BE49-F238E27FC236}">
                    <a16:creationId xmlns:a16="http://schemas.microsoft.com/office/drawing/2014/main" id="{F57A69B2-AB41-401F-BF2A-9F764893B2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8" y="1017"/>
                <a:ext cx="456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" name="Picture 181">
                <a:extLst>
                  <a:ext uri="{FF2B5EF4-FFF2-40B4-BE49-F238E27FC236}">
                    <a16:creationId xmlns:a16="http://schemas.microsoft.com/office/drawing/2014/main" id="{B505944C-6B8F-4BF7-9AC8-07A2295DD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8" y="1017"/>
                <a:ext cx="456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" name="Line 182">
                <a:extLst>
                  <a:ext uri="{FF2B5EF4-FFF2-40B4-BE49-F238E27FC236}">
                    <a16:creationId xmlns:a16="http://schemas.microsoft.com/office/drawing/2014/main" id="{8B90403B-FB7B-4A07-B752-54769EE5F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5" y="1204"/>
                <a:ext cx="0" cy="464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Rectangle 183">
                <a:extLst>
                  <a:ext uri="{FF2B5EF4-FFF2-40B4-BE49-F238E27FC236}">
                    <a16:creationId xmlns:a16="http://schemas.microsoft.com/office/drawing/2014/main" id="{C4B617CA-076B-40B6-B522-289656381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780"/>
                <a:ext cx="934" cy="2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Rectangle 184">
                <a:extLst>
                  <a:ext uri="{FF2B5EF4-FFF2-40B4-BE49-F238E27FC236}">
                    <a16:creationId xmlns:a16="http://schemas.microsoft.com/office/drawing/2014/main" id="{5D8EA5BC-B622-4E10-BF2B-E95B5156D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806"/>
                <a:ext cx="934" cy="12"/>
              </a:xfrm>
              <a:prstGeom prst="rect">
                <a:avLst/>
              </a:prstGeom>
              <a:solidFill>
                <a:srgbClr val="BD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Rectangle 185">
                <a:extLst>
                  <a:ext uri="{FF2B5EF4-FFF2-40B4-BE49-F238E27FC236}">
                    <a16:creationId xmlns:a16="http://schemas.microsoft.com/office/drawing/2014/main" id="{6249116A-89D7-47EE-B7E5-7CE1DE4F8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818"/>
                <a:ext cx="934" cy="13"/>
              </a:xfrm>
              <a:prstGeom prst="rect">
                <a:avLst/>
              </a:prstGeom>
              <a:solidFill>
                <a:srgbClr val="BCB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Rectangle 186">
                <a:extLst>
                  <a:ext uri="{FF2B5EF4-FFF2-40B4-BE49-F238E27FC236}">
                    <a16:creationId xmlns:a16="http://schemas.microsoft.com/office/drawing/2014/main" id="{5EBAA649-CD18-487D-A0C4-46BE52AB9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831"/>
                <a:ext cx="934" cy="9"/>
              </a:xfrm>
              <a:prstGeom prst="rect">
                <a:avLst/>
              </a:prstGeom>
              <a:solidFill>
                <a:srgbClr val="BAB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Rectangle 187">
                <a:extLst>
                  <a:ext uri="{FF2B5EF4-FFF2-40B4-BE49-F238E27FC236}">
                    <a16:creationId xmlns:a16="http://schemas.microsoft.com/office/drawing/2014/main" id="{D3301A43-4D3E-4F54-A627-B16BE277A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840"/>
                <a:ext cx="934" cy="6"/>
              </a:xfrm>
              <a:prstGeom prst="rect">
                <a:avLst/>
              </a:prstGeom>
              <a:solidFill>
                <a:srgbClr val="B9B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Rectangle 188">
                <a:extLst>
                  <a:ext uri="{FF2B5EF4-FFF2-40B4-BE49-F238E27FC236}">
                    <a16:creationId xmlns:a16="http://schemas.microsoft.com/office/drawing/2014/main" id="{5A3D2737-0708-4E0E-B4D4-04BD967A1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846"/>
                <a:ext cx="934" cy="5"/>
              </a:xfrm>
              <a:prstGeom prst="rect">
                <a:avLst/>
              </a:prstGeom>
              <a:solidFill>
                <a:srgbClr val="B7B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Rectangle 189">
                <a:extLst>
                  <a:ext uri="{FF2B5EF4-FFF2-40B4-BE49-F238E27FC236}">
                    <a16:creationId xmlns:a16="http://schemas.microsoft.com/office/drawing/2014/main" id="{0F9A7A53-75B8-4455-B940-1F363CB13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851"/>
                <a:ext cx="934" cy="9"/>
              </a:xfrm>
              <a:prstGeom prst="rect">
                <a:avLst/>
              </a:prstGeom>
              <a:solidFill>
                <a:srgbClr val="B6B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Rectangle 190">
                <a:extLst>
                  <a:ext uri="{FF2B5EF4-FFF2-40B4-BE49-F238E27FC236}">
                    <a16:creationId xmlns:a16="http://schemas.microsoft.com/office/drawing/2014/main" id="{6157DACB-5085-4BC9-B1C2-50276E110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860"/>
                <a:ext cx="934" cy="7"/>
              </a:xfrm>
              <a:prstGeom prst="rect">
                <a:avLst/>
              </a:prstGeom>
              <a:solidFill>
                <a:srgbClr val="B4B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Rectangle 191">
                <a:extLst>
                  <a:ext uri="{FF2B5EF4-FFF2-40B4-BE49-F238E27FC236}">
                    <a16:creationId xmlns:a16="http://schemas.microsoft.com/office/drawing/2014/main" id="{B0386710-2246-447E-97BC-23BDF6D9A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867"/>
                <a:ext cx="934" cy="8"/>
              </a:xfrm>
              <a:prstGeom prst="rect">
                <a:avLst/>
              </a:prstGeom>
              <a:solidFill>
                <a:srgbClr val="B2B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Rectangle 192">
                <a:extLst>
                  <a:ext uri="{FF2B5EF4-FFF2-40B4-BE49-F238E27FC236}">
                    <a16:creationId xmlns:a16="http://schemas.microsoft.com/office/drawing/2014/main" id="{8167B518-5FFB-4527-832E-2031B04B5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875"/>
                <a:ext cx="934" cy="5"/>
              </a:xfrm>
              <a:prstGeom prst="rect">
                <a:avLst/>
              </a:prstGeom>
              <a:solidFill>
                <a:srgbClr val="B0B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Rectangle 193">
                <a:extLst>
                  <a:ext uri="{FF2B5EF4-FFF2-40B4-BE49-F238E27FC236}">
                    <a16:creationId xmlns:a16="http://schemas.microsoft.com/office/drawing/2014/main" id="{0972EF5F-D187-4A26-9078-01B376622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880"/>
                <a:ext cx="934" cy="7"/>
              </a:xfrm>
              <a:prstGeom prst="rect">
                <a:avLst/>
              </a:prstGeom>
              <a:solidFill>
                <a:srgbClr val="AEB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Rectangle 194">
                <a:extLst>
                  <a:ext uri="{FF2B5EF4-FFF2-40B4-BE49-F238E27FC236}">
                    <a16:creationId xmlns:a16="http://schemas.microsoft.com/office/drawing/2014/main" id="{3274B58B-D2FA-4DBF-A5D6-A9A73FD7E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887"/>
                <a:ext cx="934" cy="6"/>
              </a:xfrm>
              <a:prstGeom prst="rect">
                <a:avLst/>
              </a:prstGeom>
              <a:solidFill>
                <a:srgbClr val="ACB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Rectangle 195">
                <a:extLst>
                  <a:ext uri="{FF2B5EF4-FFF2-40B4-BE49-F238E27FC236}">
                    <a16:creationId xmlns:a16="http://schemas.microsoft.com/office/drawing/2014/main" id="{9284D400-FF91-4A0F-84CC-C3F284A5B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893"/>
                <a:ext cx="934" cy="5"/>
              </a:xfrm>
              <a:prstGeom prst="rect">
                <a:avLst/>
              </a:prstGeom>
              <a:solidFill>
                <a:srgbClr val="AAB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Rectangle 196">
                <a:extLst>
                  <a:ext uri="{FF2B5EF4-FFF2-40B4-BE49-F238E27FC236}">
                    <a16:creationId xmlns:a16="http://schemas.microsoft.com/office/drawing/2014/main" id="{9B8C86AF-F5E5-473E-AD5D-D38A2E43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898"/>
                <a:ext cx="934" cy="6"/>
              </a:xfrm>
              <a:prstGeom prst="rect">
                <a:avLst/>
              </a:prstGeom>
              <a:solidFill>
                <a:srgbClr val="A8B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Rectangle 197">
                <a:extLst>
                  <a:ext uri="{FF2B5EF4-FFF2-40B4-BE49-F238E27FC236}">
                    <a16:creationId xmlns:a16="http://schemas.microsoft.com/office/drawing/2014/main" id="{C7C6785F-65F3-487A-8887-1DF18EC79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904"/>
                <a:ext cx="934" cy="5"/>
              </a:xfrm>
              <a:prstGeom prst="rect">
                <a:avLst/>
              </a:prstGeom>
              <a:solidFill>
                <a:srgbClr val="A6B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Rectangle 198">
                <a:extLst>
                  <a:ext uri="{FF2B5EF4-FFF2-40B4-BE49-F238E27FC236}">
                    <a16:creationId xmlns:a16="http://schemas.microsoft.com/office/drawing/2014/main" id="{4AD64A5F-628C-4FB6-8D3B-A638CB098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909"/>
                <a:ext cx="934" cy="8"/>
              </a:xfrm>
              <a:prstGeom prst="rect">
                <a:avLst/>
              </a:prstGeom>
              <a:solidFill>
                <a:srgbClr val="A4B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Rectangle 199">
                <a:extLst>
                  <a:ext uri="{FF2B5EF4-FFF2-40B4-BE49-F238E27FC236}">
                    <a16:creationId xmlns:a16="http://schemas.microsoft.com/office/drawing/2014/main" id="{C7553A3A-E4C0-4C65-9524-1F976693B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917"/>
                <a:ext cx="934" cy="5"/>
              </a:xfrm>
              <a:prstGeom prst="rect">
                <a:avLst/>
              </a:prstGeom>
              <a:solidFill>
                <a:srgbClr val="A2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Rectangle 200">
                <a:extLst>
                  <a:ext uri="{FF2B5EF4-FFF2-40B4-BE49-F238E27FC236}">
                    <a16:creationId xmlns:a16="http://schemas.microsoft.com/office/drawing/2014/main" id="{7B91AA25-B009-400E-BC52-B8DD894B5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922"/>
                <a:ext cx="934" cy="5"/>
              </a:xfrm>
              <a:prstGeom prst="rect">
                <a:avLst/>
              </a:prstGeom>
              <a:solidFill>
                <a:srgbClr val="A0B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Rectangle 201">
                <a:extLst>
                  <a:ext uri="{FF2B5EF4-FFF2-40B4-BE49-F238E27FC236}">
                    <a16:creationId xmlns:a16="http://schemas.microsoft.com/office/drawing/2014/main" id="{449AF77C-0E39-41CF-B7E6-8096D43AD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927"/>
                <a:ext cx="934" cy="6"/>
              </a:xfrm>
              <a:prstGeom prst="rect">
                <a:avLst/>
              </a:prstGeom>
              <a:solidFill>
                <a:srgbClr val="9E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Rectangle 202">
                <a:extLst>
                  <a:ext uri="{FF2B5EF4-FFF2-40B4-BE49-F238E27FC236}">
                    <a16:creationId xmlns:a16="http://schemas.microsoft.com/office/drawing/2014/main" id="{70996A20-4EB9-4639-B744-6FBF8A489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933"/>
                <a:ext cx="934" cy="7"/>
              </a:xfrm>
              <a:prstGeom prst="rect">
                <a:avLst/>
              </a:prstGeom>
              <a:solidFill>
                <a:srgbClr val="9C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Rectangle 203">
                <a:extLst>
                  <a:ext uri="{FF2B5EF4-FFF2-40B4-BE49-F238E27FC236}">
                    <a16:creationId xmlns:a16="http://schemas.microsoft.com/office/drawing/2014/main" id="{2E4FCC07-EEFF-45B2-8EE5-A3E6BDD47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940"/>
                <a:ext cx="934" cy="6"/>
              </a:xfrm>
              <a:prstGeom prst="rect">
                <a:avLst/>
              </a:prstGeom>
              <a:solidFill>
                <a:srgbClr val="9AB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Rectangle 204">
                <a:extLst>
                  <a:ext uri="{FF2B5EF4-FFF2-40B4-BE49-F238E27FC236}">
                    <a16:creationId xmlns:a16="http://schemas.microsoft.com/office/drawing/2014/main" id="{36961831-9B93-4622-9B15-DD3B68CB7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946"/>
                <a:ext cx="934" cy="9"/>
              </a:xfrm>
              <a:prstGeom prst="rect">
                <a:avLst/>
              </a:prstGeom>
              <a:solidFill>
                <a:srgbClr val="98B4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Rectangle 206">
              <a:extLst>
                <a:ext uri="{FF2B5EF4-FFF2-40B4-BE49-F238E27FC236}">
                  <a16:creationId xmlns:a16="http://schemas.microsoft.com/office/drawing/2014/main" id="{99BC80A5-2583-4DDF-97F1-2A80E19E8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955"/>
              <a:ext cx="934" cy="7"/>
            </a:xfrm>
            <a:prstGeom prst="rect">
              <a:avLst/>
            </a:prstGeom>
            <a:solidFill>
              <a:srgbClr val="96B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207">
              <a:extLst>
                <a:ext uri="{FF2B5EF4-FFF2-40B4-BE49-F238E27FC236}">
                  <a16:creationId xmlns:a16="http://schemas.microsoft.com/office/drawing/2014/main" id="{0CB60270-AEB0-446F-8E0C-CC18085CD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962"/>
              <a:ext cx="934" cy="9"/>
            </a:xfrm>
            <a:prstGeom prst="rect">
              <a:avLst/>
            </a:prstGeom>
            <a:solidFill>
              <a:srgbClr val="94B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208">
              <a:extLst>
                <a:ext uri="{FF2B5EF4-FFF2-40B4-BE49-F238E27FC236}">
                  <a16:creationId xmlns:a16="http://schemas.microsoft.com/office/drawing/2014/main" id="{DD516E1E-8E8F-4A45-A5E2-FECAFFB7D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971"/>
              <a:ext cx="934" cy="13"/>
            </a:xfrm>
            <a:prstGeom prst="rect">
              <a:avLst/>
            </a:prstGeom>
            <a:solidFill>
              <a:srgbClr val="92B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209">
              <a:extLst>
                <a:ext uri="{FF2B5EF4-FFF2-40B4-BE49-F238E27FC236}">
                  <a16:creationId xmlns:a16="http://schemas.microsoft.com/office/drawing/2014/main" id="{B351892F-C112-4C6E-856B-A17F1B26A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984"/>
              <a:ext cx="934" cy="14"/>
            </a:xfrm>
            <a:prstGeom prst="rect">
              <a:avLst/>
            </a:prstGeom>
            <a:solidFill>
              <a:srgbClr val="90B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210">
              <a:extLst>
                <a:ext uri="{FF2B5EF4-FFF2-40B4-BE49-F238E27FC236}">
                  <a16:creationId xmlns:a16="http://schemas.microsoft.com/office/drawing/2014/main" id="{12010E97-4F4F-44B6-A15A-7066F1CF7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998"/>
              <a:ext cx="934" cy="22"/>
            </a:xfrm>
            <a:prstGeom prst="rect">
              <a:avLst/>
            </a:prstGeom>
            <a:solidFill>
              <a:srgbClr val="8DB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211">
              <a:extLst>
                <a:ext uri="{FF2B5EF4-FFF2-40B4-BE49-F238E27FC236}">
                  <a16:creationId xmlns:a16="http://schemas.microsoft.com/office/drawing/2014/main" id="{E6DFD64B-3081-4B22-B473-FA2F5EC4F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781"/>
              <a:ext cx="931" cy="237"/>
            </a:xfrm>
            <a:custGeom>
              <a:avLst/>
              <a:gdLst>
                <a:gd name="T0" fmla="*/ 1043 w 8164"/>
                <a:gd name="T1" fmla="*/ 2087 h 2087"/>
                <a:gd name="T2" fmla="*/ 7121 w 8164"/>
                <a:gd name="T3" fmla="*/ 2087 h 2087"/>
                <a:gd name="T4" fmla="*/ 8164 w 8164"/>
                <a:gd name="T5" fmla="*/ 1043 h 2087"/>
                <a:gd name="T6" fmla="*/ 7121 w 8164"/>
                <a:gd name="T7" fmla="*/ 0 h 2087"/>
                <a:gd name="T8" fmla="*/ 1043 w 8164"/>
                <a:gd name="T9" fmla="*/ 0 h 2087"/>
                <a:gd name="T10" fmla="*/ 0 w 8164"/>
                <a:gd name="T11" fmla="*/ 1043 h 2087"/>
                <a:gd name="T12" fmla="*/ 1043 w 8164"/>
                <a:gd name="T13" fmla="*/ 2087 h 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4" h="2087">
                  <a:moveTo>
                    <a:pt x="1043" y="2087"/>
                  </a:moveTo>
                  <a:lnTo>
                    <a:pt x="7121" y="2087"/>
                  </a:lnTo>
                  <a:cubicBezTo>
                    <a:pt x="7697" y="2087"/>
                    <a:pt x="8164" y="1620"/>
                    <a:pt x="8164" y="1043"/>
                  </a:cubicBezTo>
                  <a:cubicBezTo>
                    <a:pt x="8164" y="467"/>
                    <a:pt x="7697" y="0"/>
                    <a:pt x="7121" y="0"/>
                  </a:cubicBezTo>
                  <a:lnTo>
                    <a:pt x="1043" y="0"/>
                  </a:lnTo>
                  <a:cubicBezTo>
                    <a:pt x="467" y="0"/>
                    <a:pt x="0" y="467"/>
                    <a:pt x="0" y="1043"/>
                  </a:cubicBezTo>
                  <a:cubicBezTo>
                    <a:pt x="0" y="1620"/>
                    <a:pt x="467" y="2087"/>
                    <a:pt x="1043" y="2087"/>
                  </a:cubicBezTo>
                  <a:close/>
                </a:path>
              </a:pathLst>
            </a:custGeom>
            <a:noFill/>
            <a:ln w="3175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212">
              <a:extLst>
                <a:ext uri="{FF2B5EF4-FFF2-40B4-BE49-F238E27FC236}">
                  <a16:creationId xmlns:a16="http://schemas.microsoft.com/office/drawing/2014/main" id="{BF0F5AF8-DF40-4CD3-B577-57801A751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828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0" name="Rectangle 213">
              <a:extLst>
                <a:ext uri="{FF2B5EF4-FFF2-40B4-BE49-F238E27FC236}">
                  <a16:creationId xmlns:a16="http://schemas.microsoft.com/office/drawing/2014/main" id="{5C484083-E9C0-4110-B1E1-8E52336C6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828"/>
              <a:ext cx="3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微软雅黑" panose="020B0503020204020204" pitchFamily="34" charset="-122"/>
                  <a:cs typeface="Arial" panose="020B0604020202020204" pitchFamily="34" charset="0"/>
                </a:rPr>
                <a:t>Center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1" name="Rectangle 214">
              <a:extLst>
                <a:ext uri="{FF2B5EF4-FFF2-40B4-BE49-F238E27FC236}">
                  <a16:creationId xmlns:a16="http://schemas.microsoft.com/office/drawing/2014/main" id="{A38ECE51-E752-4059-ADCA-F65E46E3C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399"/>
              <a:ext cx="1967" cy="1"/>
            </a:xfrm>
            <a:prstGeom prst="rect">
              <a:avLst/>
            </a:prstGeom>
            <a:solidFill>
              <a:srgbClr val="4E8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215">
              <a:extLst>
                <a:ext uri="{FF2B5EF4-FFF2-40B4-BE49-F238E27FC236}">
                  <a16:creationId xmlns:a16="http://schemas.microsoft.com/office/drawing/2014/main" id="{41A3182B-0013-41FA-861C-2D8B2FF87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00"/>
              <a:ext cx="1967" cy="2"/>
            </a:xfrm>
            <a:prstGeom prst="rect">
              <a:avLst/>
            </a:prstGeom>
            <a:solidFill>
              <a:srgbClr val="508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216">
              <a:extLst>
                <a:ext uri="{FF2B5EF4-FFF2-40B4-BE49-F238E27FC236}">
                  <a16:creationId xmlns:a16="http://schemas.microsoft.com/office/drawing/2014/main" id="{610FC2F9-9E32-4037-B165-9E2410C5E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02"/>
              <a:ext cx="1967" cy="2"/>
            </a:xfrm>
            <a:prstGeom prst="rect">
              <a:avLst/>
            </a:prstGeom>
            <a:solidFill>
              <a:srgbClr val="569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217">
              <a:extLst>
                <a:ext uri="{FF2B5EF4-FFF2-40B4-BE49-F238E27FC236}">
                  <a16:creationId xmlns:a16="http://schemas.microsoft.com/office/drawing/2014/main" id="{CD2F0448-96FE-43BB-B671-8D1FAEDA1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04"/>
              <a:ext cx="1967" cy="2"/>
            </a:xfrm>
            <a:prstGeom prst="rect">
              <a:avLst/>
            </a:prstGeom>
            <a:solidFill>
              <a:srgbClr val="5C9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218">
              <a:extLst>
                <a:ext uri="{FF2B5EF4-FFF2-40B4-BE49-F238E27FC236}">
                  <a16:creationId xmlns:a16="http://schemas.microsoft.com/office/drawing/2014/main" id="{00274935-0D72-4964-8D3C-14B74ED1B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06"/>
              <a:ext cx="1967" cy="2"/>
            </a:xfrm>
            <a:prstGeom prst="rect">
              <a:avLst/>
            </a:prstGeom>
            <a:solidFill>
              <a:srgbClr val="62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219">
              <a:extLst>
                <a:ext uri="{FF2B5EF4-FFF2-40B4-BE49-F238E27FC236}">
                  <a16:creationId xmlns:a16="http://schemas.microsoft.com/office/drawing/2014/main" id="{40C7F6C1-751C-42B1-B53F-E1BA4467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08"/>
              <a:ext cx="1967" cy="2"/>
            </a:xfrm>
            <a:prstGeom prst="rect">
              <a:avLst/>
            </a:prstGeom>
            <a:solidFill>
              <a:srgbClr val="679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220">
              <a:extLst>
                <a:ext uri="{FF2B5EF4-FFF2-40B4-BE49-F238E27FC236}">
                  <a16:creationId xmlns:a16="http://schemas.microsoft.com/office/drawing/2014/main" id="{C1BD28F8-5697-48EE-ADF7-4FB913AB2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10"/>
              <a:ext cx="1967" cy="1"/>
            </a:xfrm>
            <a:prstGeom prst="rect">
              <a:avLst/>
            </a:prstGeom>
            <a:solidFill>
              <a:srgbClr val="6D9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221">
              <a:extLst>
                <a:ext uri="{FF2B5EF4-FFF2-40B4-BE49-F238E27FC236}">
                  <a16:creationId xmlns:a16="http://schemas.microsoft.com/office/drawing/2014/main" id="{BF61075E-584B-4DD2-9518-7B17F4485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11"/>
              <a:ext cx="1967" cy="2"/>
            </a:xfrm>
            <a:prstGeom prst="rect">
              <a:avLst/>
            </a:prstGeom>
            <a:solidFill>
              <a:srgbClr val="73A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222">
              <a:extLst>
                <a:ext uri="{FF2B5EF4-FFF2-40B4-BE49-F238E27FC236}">
                  <a16:creationId xmlns:a16="http://schemas.microsoft.com/office/drawing/2014/main" id="{BD275A73-3807-4173-9590-F976DD2C0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13"/>
              <a:ext cx="1967" cy="2"/>
            </a:xfrm>
            <a:prstGeom prst="rect">
              <a:avLst/>
            </a:prstGeom>
            <a:solidFill>
              <a:srgbClr val="79A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223">
              <a:extLst>
                <a:ext uri="{FF2B5EF4-FFF2-40B4-BE49-F238E27FC236}">
                  <a16:creationId xmlns:a16="http://schemas.microsoft.com/office/drawing/2014/main" id="{9D07D780-85FA-4F46-87CB-69F7CDFC9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15"/>
              <a:ext cx="1967" cy="2"/>
            </a:xfrm>
            <a:prstGeom prst="rect">
              <a:avLst/>
            </a:prstGeom>
            <a:solidFill>
              <a:srgbClr val="7E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224">
              <a:extLst>
                <a:ext uri="{FF2B5EF4-FFF2-40B4-BE49-F238E27FC236}">
                  <a16:creationId xmlns:a16="http://schemas.microsoft.com/office/drawing/2014/main" id="{6A1307A2-B911-4FF7-AE32-359A7314F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17"/>
              <a:ext cx="1967" cy="2"/>
            </a:xfrm>
            <a:prstGeom prst="rect">
              <a:avLst/>
            </a:prstGeom>
            <a:solidFill>
              <a:srgbClr val="84A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225">
              <a:extLst>
                <a:ext uri="{FF2B5EF4-FFF2-40B4-BE49-F238E27FC236}">
                  <a16:creationId xmlns:a16="http://schemas.microsoft.com/office/drawing/2014/main" id="{F8540AE2-5912-408A-BC92-180C5A329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19"/>
              <a:ext cx="1967" cy="1"/>
            </a:xfrm>
            <a:prstGeom prst="rect">
              <a:avLst/>
            </a:prstGeom>
            <a:solidFill>
              <a:srgbClr val="8AA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226">
              <a:extLst>
                <a:ext uri="{FF2B5EF4-FFF2-40B4-BE49-F238E27FC236}">
                  <a16:creationId xmlns:a16="http://schemas.microsoft.com/office/drawing/2014/main" id="{5491C6D0-9C1E-425D-80C4-378128C0D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20"/>
              <a:ext cx="1967" cy="2"/>
            </a:xfrm>
            <a:prstGeom prst="rect">
              <a:avLst/>
            </a:prstGeom>
            <a:solidFill>
              <a:srgbClr val="8FB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227">
              <a:extLst>
                <a:ext uri="{FF2B5EF4-FFF2-40B4-BE49-F238E27FC236}">
                  <a16:creationId xmlns:a16="http://schemas.microsoft.com/office/drawing/2014/main" id="{34857834-973B-4C0D-81A0-F40186745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22"/>
              <a:ext cx="1967" cy="2"/>
            </a:xfrm>
            <a:prstGeom prst="rect">
              <a:avLst/>
            </a:prstGeom>
            <a:solidFill>
              <a:srgbClr val="95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228">
              <a:extLst>
                <a:ext uri="{FF2B5EF4-FFF2-40B4-BE49-F238E27FC236}">
                  <a16:creationId xmlns:a16="http://schemas.microsoft.com/office/drawing/2014/main" id="{386C408D-2F0C-4491-80C0-2E900AE5B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24"/>
              <a:ext cx="1967" cy="2"/>
            </a:xfrm>
            <a:prstGeom prst="rect">
              <a:avLst/>
            </a:prstGeom>
            <a:solidFill>
              <a:srgbClr val="9BB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ectangle 229">
              <a:extLst>
                <a:ext uri="{FF2B5EF4-FFF2-40B4-BE49-F238E27FC236}">
                  <a16:creationId xmlns:a16="http://schemas.microsoft.com/office/drawing/2014/main" id="{FB41D7DA-9090-435D-B513-781BE48D1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26"/>
              <a:ext cx="1967" cy="2"/>
            </a:xfrm>
            <a:prstGeom prst="rect">
              <a:avLst/>
            </a:prstGeom>
            <a:solidFill>
              <a:srgbClr val="A1B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230">
              <a:extLst>
                <a:ext uri="{FF2B5EF4-FFF2-40B4-BE49-F238E27FC236}">
                  <a16:creationId xmlns:a16="http://schemas.microsoft.com/office/drawing/2014/main" id="{8BD41C39-26A1-4003-978D-60EFB09CE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28"/>
              <a:ext cx="1967" cy="2"/>
            </a:xfrm>
            <a:prstGeom prst="rect">
              <a:avLst/>
            </a:prstGeom>
            <a:solidFill>
              <a:srgbClr val="A6B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231">
              <a:extLst>
                <a:ext uri="{FF2B5EF4-FFF2-40B4-BE49-F238E27FC236}">
                  <a16:creationId xmlns:a16="http://schemas.microsoft.com/office/drawing/2014/main" id="{21773747-FA76-423C-85AA-8C12AAB75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30"/>
              <a:ext cx="1967" cy="1"/>
            </a:xfrm>
            <a:prstGeom prst="rect">
              <a:avLst/>
            </a:prstGeom>
            <a:solidFill>
              <a:srgbClr val="ACC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232">
              <a:extLst>
                <a:ext uri="{FF2B5EF4-FFF2-40B4-BE49-F238E27FC236}">
                  <a16:creationId xmlns:a16="http://schemas.microsoft.com/office/drawing/2014/main" id="{9DBBF979-C25F-4D87-BE7B-A3F9D5D5F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31"/>
              <a:ext cx="1967" cy="2"/>
            </a:xfrm>
            <a:prstGeom prst="rect">
              <a:avLst/>
            </a:prstGeom>
            <a:solidFill>
              <a:srgbClr val="B2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233">
              <a:extLst>
                <a:ext uri="{FF2B5EF4-FFF2-40B4-BE49-F238E27FC236}">
                  <a16:creationId xmlns:a16="http://schemas.microsoft.com/office/drawing/2014/main" id="{2F2FD3C6-E104-4114-9AAA-27B49DB7D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33"/>
              <a:ext cx="1967" cy="2"/>
            </a:xfrm>
            <a:prstGeom prst="rect">
              <a:avLst/>
            </a:prstGeom>
            <a:solidFill>
              <a:srgbClr val="B8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234">
              <a:extLst>
                <a:ext uri="{FF2B5EF4-FFF2-40B4-BE49-F238E27FC236}">
                  <a16:creationId xmlns:a16="http://schemas.microsoft.com/office/drawing/2014/main" id="{5CCBDA37-4867-4E22-B106-BC33F03CA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35"/>
              <a:ext cx="1967" cy="2"/>
            </a:xfrm>
            <a:prstGeom prst="rect">
              <a:avLst/>
            </a:prstGeom>
            <a:solidFill>
              <a:srgbClr val="BDC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235">
              <a:extLst>
                <a:ext uri="{FF2B5EF4-FFF2-40B4-BE49-F238E27FC236}">
                  <a16:creationId xmlns:a16="http://schemas.microsoft.com/office/drawing/2014/main" id="{345F6E33-BA87-436B-8FB8-977D6D67B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37"/>
              <a:ext cx="1967" cy="4"/>
            </a:xfrm>
            <a:prstGeom prst="rect">
              <a:avLst/>
            </a:prstGeom>
            <a:solidFill>
              <a:srgbClr val="C3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236">
              <a:extLst>
                <a:ext uri="{FF2B5EF4-FFF2-40B4-BE49-F238E27FC236}">
                  <a16:creationId xmlns:a16="http://schemas.microsoft.com/office/drawing/2014/main" id="{6E2883B3-82EC-4F59-9AE4-B92EABD10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41"/>
              <a:ext cx="1967" cy="1"/>
            </a:xfrm>
            <a:prstGeom prst="rect">
              <a:avLst/>
            </a:prstGeom>
            <a:solidFill>
              <a:srgbClr val="BEC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ctangle 237">
              <a:extLst>
                <a:ext uri="{FF2B5EF4-FFF2-40B4-BE49-F238E27FC236}">
                  <a16:creationId xmlns:a16="http://schemas.microsoft.com/office/drawing/2014/main" id="{9E49A61B-3A25-4F2A-95A5-110C073E8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42"/>
              <a:ext cx="1967" cy="2"/>
            </a:xfrm>
            <a:prstGeom prst="rect">
              <a:avLst/>
            </a:prstGeom>
            <a:solidFill>
              <a:srgbClr val="B8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ectangle 238">
              <a:extLst>
                <a:ext uri="{FF2B5EF4-FFF2-40B4-BE49-F238E27FC236}">
                  <a16:creationId xmlns:a16="http://schemas.microsoft.com/office/drawing/2014/main" id="{B798ECCF-0330-4AAA-95EA-387D431B9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44"/>
              <a:ext cx="1967" cy="2"/>
            </a:xfrm>
            <a:prstGeom prst="rect">
              <a:avLst/>
            </a:prstGeom>
            <a:solidFill>
              <a:srgbClr val="B2C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239">
              <a:extLst>
                <a:ext uri="{FF2B5EF4-FFF2-40B4-BE49-F238E27FC236}">
                  <a16:creationId xmlns:a16="http://schemas.microsoft.com/office/drawing/2014/main" id="{AB41FAD8-E4EC-40C3-BBA5-5724EB339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46"/>
              <a:ext cx="1967" cy="2"/>
            </a:xfrm>
            <a:prstGeom prst="rect">
              <a:avLst/>
            </a:prstGeom>
            <a:solidFill>
              <a:srgbClr val="ADC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ectangle 240">
              <a:extLst>
                <a:ext uri="{FF2B5EF4-FFF2-40B4-BE49-F238E27FC236}">
                  <a16:creationId xmlns:a16="http://schemas.microsoft.com/office/drawing/2014/main" id="{EF43131D-3BCB-4579-BE19-42159B436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48"/>
              <a:ext cx="1967" cy="2"/>
            </a:xfrm>
            <a:prstGeom prst="rect">
              <a:avLst/>
            </a:prstGeom>
            <a:solidFill>
              <a:srgbClr val="A7C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ectangle 241">
              <a:extLst>
                <a:ext uri="{FF2B5EF4-FFF2-40B4-BE49-F238E27FC236}">
                  <a16:creationId xmlns:a16="http://schemas.microsoft.com/office/drawing/2014/main" id="{3A566AAD-31E9-4E90-81A6-88B7A2F46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50"/>
              <a:ext cx="1967" cy="1"/>
            </a:xfrm>
            <a:prstGeom prst="rect">
              <a:avLst/>
            </a:prstGeom>
            <a:solidFill>
              <a:srgbClr val="A1B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242">
              <a:extLst>
                <a:ext uri="{FF2B5EF4-FFF2-40B4-BE49-F238E27FC236}">
                  <a16:creationId xmlns:a16="http://schemas.microsoft.com/office/drawing/2014/main" id="{78CCB21F-EC0D-4AD1-BC79-6A4B5E9E4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51"/>
              <a:ext cx="1967" cy="2"/>
            </a:xfrm>
            <a:prstGeom prst="rect">
              <a:avLst/>
            </a:prstGeom>
            <a:solidFill>
              <a:srgbClr val="9CB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ctangle 243">
              <a:extLst>
                <a:ext uri="{FF2B5EF4-FFF2-40B4-BE49-F238E27FC236}">
                  <a16:creationId xmlns:a16="http://schemas.microsoft.com/office/drawing/2014/main" id="{BC42DF0D-0CC3-4F06-9C62-80921911F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53"/>
              <a:ext cx="1967" cy="2"/>
            </a:xfrm>
            <a:prstGeom prst="rect">
              <a:avLst/>
            </a:prstGeom>
            <a:solidFill>
              <a:srgbClr val="96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ectangle 244">
              <a:extLst>
                <a:ext uri="{FF2B5EF4-FFF2-40B4-BE49-F238E27FC236}">
                  <a16:creationId xmlns:a16="http://schemas.microsoft.com/office/drawing/2014/main" id="{03C8B1C1-3354-4293-A7F9-29C0498DE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55"/>
              <a:ext cx="1967" cy="2"/>
            </a:xfrm>
            <a:prstGeom prst="rect">
              <a:avLst/>
            </a:prstGeom>
            <a:solidFill>
              <a:srgbClr val="91B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245">
              <a:extLst>
                <a:ext uri="{FF2B5EF4-FFF2-40B4-BE49-F238E27FC236}">
                  <a16:creationId xmlns:a16="http://schemas.microsoft.com/office/drawing/2014/main" id="{777C92E2-9C3F-4312-A535-12C55423A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57"/>
              <a:ext cx="1967" cy="2"/>
            </a:xfrm>
            <a:prstGeom prst="rect">
              <a:avLst/>
            </a:prstGeom>
            <a:solidFill>
              <a:srgbClr val="8BB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Rectangle 246">
              <a:extLst>
                <a:ext uri="{FF2B5EF4-FFF2-40B4-BE49-F238E27FC236}">
                  <a16:creationId xmlns:a16="http://schemas.microsoft.com/office/drawing/2014/main" id="{12C73EF6-75A5-43BA-BF5A-1CFA8240A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59"/>
              <a:ext cx="1967" cy="2"/>
            </a:xfrm>
            <a:prstGeom prst="rect">
              <a:avLst/>
            </a:prstGeom>
            <a:solidFill>
              <a:srgbClr val="86A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247">
              <a:extLst>
                <a:ext uri="{FF2B5EF4-FFF2-40B4-BE49-F238E27FC236}">
                  <a16:creationId xmlns:a16="http://schemas.microsoft.com/office/drawing/2014/main" id="{002A7560-FE1B-43A7-9927-8119C82F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61"/>
              <a:ext cx="1967" cy="1"/>
            </a:xfrm>
            <a:prstGeom prst="rect">
              <a:avLst/>
            </a:prstGeom>
            <a:solidFill>
              <a:srgbClr val="81A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248">
              <a:extLst>
                <a:ext uri="{FF2B5EF4-FFF2-40B4-BE49-F238E27FC236}">
                  <a16:creationId xmlns:a16="http://schemas.microsoft.com/office/drawing/2014/main" id="{C616D46E-CF06-4A08-A31C-1D644DA5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62"/>
              <a:ext cx="1967" cy="2"/>
            </a:xfrm>
            <a:prstGeom prst="rect">
              <a:avLst/>
            </a:prstGeom>
            <a:solidFill>
              <a:srgbClr val="7BA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249">
              <a:extLst>
                <a:ext uri="{FF2B5EF4-FFF2-40B4-BE49-F238E27FC236}">
                  <a16:creationId xmlns:a16="http://schemas.microsoft.com/office/drawing/2014/main" id="{B0E5BC70-4C71-46E3-B5DD-5AF93686C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64"/>
              <a:ext cx="1967" cy="2"/>
            </a:xfrm>
            <a:prstGeom prst="rect">
              <a:avLst/>
            </a:prstGeom>
            <a:solidFill>
              <a:srgbClr val="75A4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ctangle 250">
              <a:extLst>
                <a:ext uri="{FF2B5EF4-FFF2-40B4-BE49-F238E27FC236}">
                  <a16:creationId xmlns:a16="http://schemas.microsoft.com/office/drawing/2014/main" id="{9E038EF7-3D15-4A6B-AE15-9A0E7EFF0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66"/>
              <a:ext cx="1967" cy="2"/>
            </a:xfrm>
            <a:prstGeom prst="rect">
              <a:avLst/>
            </a:prstGeom>
            <a:solidFill>
              <a:srgbClr val="70A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251">
              <a:extLst>
                <a:ext uri="{FF2B5EF4-FFF2-40B4-BE49-F238E27FC236}">
                  <a16:creationId xmlns:a16="http://schemas.microsoft.com/office/drawing/2014/main" id="{40729119-0BF3-473E-993E-A709A71E8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68"/>
              <a:ext cx="1967" cy="2"/>
            </a:xfrm>
            <a:prstGeom prst="rect">
              <a:avLst/>
            </a:prstGeom>
            <a:solidFill>
              <a:srgbClr val="6A9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252">
              <a:extLst>
                <a:ext uri="{FF2B5EF4-FFF2-40B4-BE49-F238E27FC236}">
                  <a16:creationId xmlns:a16="http://schemas.microsoft.com/office/drawing/2014/main" id="{24D37868-55A0-4A90-B3D5-FD4290049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70"/>
              <a:ext cx="1967" cy="1"/>
            </a:xfrm>
            <a:prstGeom prst="rect">
              <a:avLst/>
            </a:prstGeom>
            <a:solidFill>
              <a:srgbClr val="659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Rectangle 253">
              <a:extLst>
                <a:ext uri="{FF2B5EF4-FFF2-40B4-BE49-F238E27FC236}">
                  <a16:creationId xmlns:a16="http://schemas.microsoft.com/office/drawing/2014/main" id="{30B78C3C-173E-4B28-ABBC-CE97B1E07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71"/>
              <a:ext cx="1967" cy="2"/>
            </a:xfrm>
            <a:prstGeom prst="rect">
              <a:avLst/>
            </a:prstGeom>
            <a:solidFill>
              <a:srgbClr val="5F9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Rectangle 254">
              <a:extLst>
                <a:ext uri="{FF2B5EF4-FFF2-40B4-BE49-F238E27FC236}">
                  <a16:creationId xmlns:a16="http://schemas.microsoft.com/office/drawing/2014/main" id="{F8349CF4-4776-4CC9-99BB-ADF0C0B7F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73"/>
              <a:ext cx="1967" cy="2"/>
            </a:xfrm>
            <a:prstGeom prst="rect">
              <a:avLst/>
            </a:prstGeom>
            <a:solidFill>
              <a:srgbClr val="599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255">
              <a:extLst>
                <a:ext uri="{FF2B5EF4-FFF2-40B4-BE49-F238E27FC236}">
                  <a16:creationId xmlns:a16="http://schemas.microsoft.com/office/drawing/2014/main" id="{A2A16E7B-A036-4DC9-8D55-67B31BD5D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75"/>
              <a:ext cx="1967" cy="2"/>
            </a:xfrm>
            <a:prstGeom prst="rect">
              <a:avLst/>
            </a:prstGeom>
            <a:solidFill>
              <a:srgbClr val="549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Rectangle 256">
              <a:extLst>
                <a:ext uri="{FF2B5EF4-FFF2-40B4-BE49-F238E27FC236}">
                  <a16:creationId xmlns:a16="http://schemas.microsoft.com/office/drawing/2014/main" id="{250395B1-12BD-4230-9CAC-B5F2F9A1C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77"/>
              <a:ext cx="1967" cy="2"/>
            </a:xfrm>
            <a:prstGeom prst="rect">
              <a:avLst/>
            </a:prstGeom>
            <a:solidFill>
              <a:srgbClr val="4E8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257">
              <a:extLst>
                <a:ext uri="{FF2B5EF4-FFF2-40B4-BE49-F238E27FC236}">
                  <a16:creationId xmlns:a16="http://schemas.microsoft.com/office/drawing/2014/main" id="{34F1109D-9A70-44D4-9ABF-B7667E38AA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" y="1400"/>
              <a:ext cx="1964" cy="78"/>
            </a:xfrm>
            <a:custGeom>
              <a:avLst/>
              <a:gdLst>
                <a:gd name="T0" fmla="*/ 17166 w 17235"/>
                <a:gd name="T1" fmla="*/ 343 h 686"/>
                <a:gd name="T2" fmla="*/ 17063 w 17235"/>
                <a:gd name="T3" fmla="*/ 68 h 686"/>
                <a:gd name="T4" fmla="*/ 16961 w 17235"/>
                <a:gd name="T5" fmla="*/ 343 h 686"/>
                <a:gd name="T6" fmla="*/ 17063 w 17235"/>
                <a:gd name="T7" fmla="*/ 617 h 686"/>
                <a:gd name="T8" fmla="*/ 17166 w 17235"/>
                <a:gd name="T9" fmla="*/ 343 h 686"/>
                <a:gd name="T10" fmla="*/ 172 w 17235"/>
                <a:gd name="T11" fmla="*/ 0 h 686"/>
                <a:gd name="T12" fmla="*/ 17063 w 17235"/>
                <a:gd name="T13" fmla="*/ 0 h 686"/>
                <a:gd name="T14" fmla="*/ 17235 w 17235"/>
                <a:gd name="T15" fmla="*/ 343 h 686"/>
                <a:gd name="T16" fmla="*/ 17063 w 17235"/>
                <a:gd name="T17" fmla="*/ 686 h 686"/>
                <a:gd name="T18" fmla="*/ 172 w 17235"/>
                <a:gd name="T19" fmla="*/ 686 h 686"/>
                <a:gd name="T20" fmla="*/ 0 w 17235"/>
                <a:gd name="T21" fmla="*/ 343 h 686"/>
                <a:gd name="T22" fmla="*/ 172 w 17235"/>
                <a:gd name="T23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235" h="686">
                  <a:moveTo>
                    <a:pt x="17166" y="343"/>
                  </a:moveTo>
                  <a:cubicBezTo>
                    <a:pt x="17166" y="191"/>
                    <a:pt x="17120" y="68"/>
                    <a:pt x="17063" y="68"/>
                  </a:cubicBezTo>
                  <a:cubicBezTo>
                    <a:pt x="17007" y="68"/>
                    <a:pt x="16961" y="191"/>
                    <a:pt x="16961" y="343"/>
                  </a:cubicBezTo>
                  <a:cubicBezTo>
                    <a:pt x="16961" y="494"/>
                    <a:pt x="17007" y="617"/>
                    <a:pt x="17063" y="617"/>
                  </a:cubicBezTo>
                  <a:cubicBezTo>
                    <a:pt x="17120" y="617"/>
                    <a:pt x="17166" y="494"/>
                    <a:pt x="17166" y="343"/>
                  </a:cubicBezTo>
                  <a:close/>
                  <a:moveTo>
                    <a:pt x="172" y="0"/>
                  </a:moveTo>
                  <a:lnTo>
                    <a:pt x="17063" y="0"/>
                  </a:lnTo>
                  <a:cubicBezTo>
                    <a:pt x="17158" y="0"/>
                    <a:pt x="17235" y="153"/>
                    <a:pt x="17235" y="343"/>
                  </a:cubicBezTo>
                  <a:cubicBezTo>
                    <a:pt x="17235" y="532"/>
                    <a:pt x="17158" y="686"/>
                    <a:pt x="17063" y="686"/>
                  </a:cubicBezTo>
                  <a:lnTo>
                    <a:pt x="172" y="686"/>
                  </a:lnTo>
                  <a:cubicBezTo>
                    <a:pt x="77" y="686"/>
                    <a:pt x="0" y="532"/>
                    <a:pt x="0" y="343"/>
                  </a:cubicBezTo>
                  <a:cubicBezTo>
                    <a:pt x="0" y="153"/>
                    <a:pt x="77" y="0"/>
                    <a:pt x="172" y="0"/>
                  </a:cubicBezTo>
                  <a:close/>
                </a:path>
              </a:pathLst>
            </a:custGeom>
            <a:noFill/>
            <a:ln w="4763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5" name="Picture 258">
              <a:extLst>
                <a:ext uri="{FF2B5EF4-FFF2-40B4-BE49-F238E27FC236}">
                  <a16:creationId xmlns:a16="http://schemas.microsoft.com/office/drawing/2014/main" id="{49FD72F4-1FDA-47B7-8245-682DCE910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617"/>
              <a:ext cx="51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259">
              <a:extLst>
                <a:ext uri="{FF2B5EF4-FFF2-40B4-BE49-F238E27FC236}">
                  <a16:creationId xmlns:a16="http://schemas.microsoft.com/office/drawing/2014/main" id="{AB6AB8D5-16B0-4202-9848-AD6E49E12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617"/>
              <a:ext cx="51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260">
              <a:extLst>
                <a:ext uri="{FF2B5EF4-FFF2-40B4-BE49-F238E27FC236}">
                  <a16:creationId xmlns:a16="http://schemas.microsoft.com/office/drawing/2014/main" id="{CAC708B6-103E-4647-8426-EADC17F87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2616"/>
              <a:ext cx="9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261">
              <a:extLst>
                <a:ext uri="{FF2B5EF4-FFF2-40B4-BE49-F238E27FC236}">
                  <a16:creationId xmlns:a16="http://schemas.microsoft.com/office/drawing/2014/main" id="{502F43C3-408E-43B7-BBDB-872CD05CE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2616"/>
              <a:ext cx="9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262">
              <a:extLst>
                <a:ext uri="{FF2B5EF4-FFF2-40B4-BE49-F238E27FC236}">
                  <a16:creationId xmlns:a16="http://schemas.microsoft.com/office/drawing/2014/main" id="{817C6C90-7DA7-4029-8B12-6DEADBA0C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" y="2605"/>
              <a:ext cx="10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Freeform 263">
              <a:extLst>
                <a:ext uri="{FF2B5EF4-FFF2-40B4-BE49-F238E27FC236}">
                  <a16:creationId xmlns:a16="http://schemas.microsoft.com/office/drawing/2014/main" id="{9874D4F4-9F70-4471-B5F1-8835F7A21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2606"/>
              <a:ext cx="99" cy="97"/>
            </a:xfrm>
            <a:custGeom>
              <a:avLst/>
              <a:gdLst>
                <a:gd name="T0" fmla="*/ 32 w 99"/>
                <a:gd name="T1" fmla="*/ 9 h 97"/>
                <a:gd name="T2" fmla="*/ 89 w 99"/>
                <a:gd name="T3" fmla="*/ 31 h 97"/>
                <a:gd name="T4" fmla="*/ 67 w 99"/>
                <a:gd name="T5" fmla="*/ 87 h 97"/>
                <a:gd name="T6" fmla="*/ 10 w 99"/>
                <a:gd name="T7" fmla="*/ 66 h 97"/>
                <a:gd name="T8" fmla="*/ 32 w 99"/>
                <a:gd name="T9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7">
                  <a:moveTo>
                    <a:pt x="32" y="9"/>
                  </a:moveTo>
                  <a:cubicBezTo>
                    <a:pt x="54" y="0"/>
                    <a:pt x="80" y="9"/>
                    <a:pt x="89" y="31"/>
                  </a:cubicBezTo>
                  <a:cubicBezTo>
                    <a:pt x="99" y="52"/>
                    <a:pt x="89" y="78"/>
                    <a:pt x="67" y="87"/>
                  </a:cubicBezTo>
                  <a:cubicBezTo>
                    <a:pt x="45" y="97"/>
                    <a:pt x="19" y="88"/>
                    <a:pt x="10" y="66"/>
                  </a:cubicBezTo>
                  <a:cubicBezTo>
                    <a:pt x="0" y="44"/>
                    <a:pt x="10" y="19"/>
                    <a:pt x="32" y="9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1" name="Picture 264">
              <a:extLst>
                <a:ext uri="{FF2B5EF4-FFF2-40B4-BE49-F238E27FC236}">
                  <a16:creationId xmlns:a16="http://schemas.microsoft.com/office/drawing/2014/main" id="{37CBFBD5-87DD-4FE0-8C3D-FB67833D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" y="2630"/>
              <a:ext cx="4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265">
              <a:extLst>
                <a:ext uri="{FF2B5EF4-FFF2-40B4-BE49-F238E27FC236}">
                  <a16:creationId xmlns:a16="http://schemas.microsoft.com/office/drawing/2014/main" id="{3626FA9D-2B77-4A26-AC55-C2D9BA57B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" y="2630"/>
              <a:ext cx="4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Line 266">
              <a:extLst>
                <a:ext uri="{FF2B5EF4-FFF2-40B4-BE49-F238E27FC236}">
                  <a16:creationId xmlns:a16="http://schemas.microsoft.com/office/drawing/2014/main" id="{06F6397F-2E51-42A0-A693-6987E3D22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4" y="2645"/>
              <a:ext cx="32" cy="5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267">
              <a:extLst>
                <a:ext uri="{FF2B5EF4-FFF2-40B4-BE49-F238E27FC236}">
                  <a16:creationId xmlns:a16="http://schemas.microsoft.com/office/drawing/2014/main" id="{79726FA5-5929-47EF-AFE8-9CCDF46F1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627"/>
              <a:ext cx="17" cy="23"/>
            </a:xfrm>
            <a:custGeom>
              <a:avLst/>
              <a:gdLst>
                <a:gd name="T0" fmla="*/ 12 w 17"/>
                <a:gd name="T1" fmla="*/ 23 h 23"/>
                <a:gd name="T2" fmla="*/ 17 w 17"/>
                <a:gd name="T3" fmla="*/ 0 h 23"/>
                <a:gd name="T4" fmla="*/ 0 w 17"/>
                <a:gd name="T5" fmla="*/ 15 h 23"/>
                <a:gd name="T6" fmla="*/ 12 w 17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">
                  <a:moveTo>
                    <a:pt x="12" y="23"/>
                  </a:moveTo>
                  <a:lnTo>
                    <a:pt x="17" y="0"/>
                  </a:lnTo>
                  <a:lnTo>
                    <a:pt x="0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5" name="Picture 268">
              <a:extLst>
                <a:ext uri="{FF2B5EF4-FFF2-40B4-BE49-F238E27FC236}">
                  <a16:creationId xmlns:a16="http://schemas.microsoft.com/office/drawing/2014/main" id="{F7DE740E-203C-4079-80E7-9A64D6251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2619"/>
              <a:ext cx="4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269">
              <a:extLst>
                <a:ext uri="{FF2B5EF4-FFF2-40B4-BE49-F238E27FC236}">
                  <a16:creationId xmlns:a16="http://schemas.microsoft.com/office/drawing/2014/main" id="{F4DF421D-366C-4547-94F1-745F200F9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2619"/>
              <a:ext cx="4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Line 270">
              <a:extLst>
                <a:ext uri="{FF2B5EF4-FFF2-40B4-BE49-F238E27FC236}">
                  <a16:creationId xmlns:a16="http://schemas.microsoft.com/office/drawing/2014/main" id="{68E8F133-8D34-44CF-9D5E-90A3E6183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5" y="2632"/>
              <a:ext cx="30" cy="5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271">
              <a:extLst>
                <a:ext uri="{FF2B5EF4-FFF2-40B4-BE49-F238E27FC236}">
                  <a16:creationId xmlns:a16="http://schemas.microsoft.com/office/drawing/2014/main" id="{A9FAF2B4-B03B-4D33-8233-23FEC1CD6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2614"/>
              <a:ext cx="17" cy="23"/>
            </a:xfrm>
            <a:custGeom>
              <a:avLst/>
              <a:gdLst>
                <a:gd name="T0" fmla="*/ 13 w 17"/>
                <a:gd name="T1" fmla="*/ 23 h 23"/>
                <a:gd name="T2" fmla="*/ 17 w 17"/>
                <a:gd name="T3" fmla="*/ 0 h 23"/>
                <a:gd name="T4" fmla="*/ 0 w 17"/>
                <a:gd name="T5" fmla="*/ 16 h 23"/>
                <a:gd name="T6" fmla="*/ 13 w 17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">
                  <a:moveTo>
                    <a:pt x="13" y="23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Line 272">
              <a:extLst>
                <a:ext uri="{FF2B5EF4-FFF2-40B4-BE49-F238E27FC236}">
                  <a16:creationId xmlns:a16="http://schemas.microsoft.com/office/drawing/2014/main" id="{9E842707-3309-41A5-A190-3CBD43F52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" y="2338"/>
              <a:ext cx="0" cy="568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0" name="Picture 273">
              <a:extLst>
                <a:ext uri="{FF2B5EF4-FFF2-40B4-BE49-F238E27FC236}">
                  <a16:creationId xmlns:a16="http://schemas.microsoft.com/office/drawing/2014/main" id="{20A5536D-163C-48F0-8BA5-6F9E3A2FB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" y="267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Picture 274">
              <a:extLst>
                <a:ext uri="{FF2B5EF4-FFF2-40B4-BE49-F238E27FC236}">
                  <a16:creationId xmlns:a16="http://schemas.microsoft.com/office/drawing/2014/main" id="{38CF24E0-43D0-44E7-8CAB-EEB801E5A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" y="267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Picture 275">
              <a:extLst>
                <a:ext uri="{FF2B5EF4-FFF2-40B4-BE49-F238E27FC236}">
                  <a16:creationId xmlns:a16="http://schemas.microsoft.com/office/drawing/2014/main" id="{2BF493EE-F923-4517-9C3E-9AB95FF58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2659"/>
              <a:ext cx="10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276">
              <a:extLst>
                <a:ext uri="{FF2B5EF4-FFF2-40B4-BE49-F238E27FC236}">
                  <a16:creationId xmlns:a16="http://schemas.microsoft.com/office/drawing/2014/main" id="{CF11176C-22FD-4344-979D-FDAA7A0EE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661"/>
              <a:ext cx="99" cy="97"/>
            </a:xfrm>
            <a:custGeom>
              <a:avLst/>
              <a:gdLst>
                <a:gd name="T0" fmla="*/ 32 w 99"/>
                <a:gd name="T1" fmla="*/ 9 h 97"/>
                <a:gd name="T2" fmla="*/ 90 w 99"/>
                <a:gd name="T3" fmla="*/ 31 h 97"/>
                <a:gd name="T4" fmla="*/ 67 w 99"/>
                <a:gd name="T5" fmla="*/ 87 h 97"/>
                <a:gd name="T6" fmla="*/ 10 w 99"/>
                <a:gd name="T7" fmla="*/ 66 h 97"/>
                <a:gd name="T8" fmla="*/ 32 w 99"/>
                <a:gd name="T9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7">
                  <a:moveTo>
                    <a:pt x="32" y="9"/>
                  </a:moveTo>
                  <a:cubicBezTo>
                    <a:pt x="54" y="0"/>
                    <a:pt x="80" y="9"/>
                    <a:pt x="90" y="31"/>
                  </a:cubicBezTo>
                  <a:cubicBezTo>
                    <a:pt x="99" y="52"/>
                    <a:pt x="89" y="78"/>
                    <a:pt x="67" y="87"/>
                  </a:cubicBezTo>
                  <a:cubicBezTo>
                    <a:pt x="45" y="97"/>
                    <a:pt x="20" y="88"/>
                    <a:pt x="10" y="66"/>
                  </a:cubicBezTo>
                  <a:cubicBezTo>
                    <a:pt x="0" y="44"/>
                    <a:pt x="10" y="19"/>
                    <a:pt x="32" y="9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4" name="Picture 277">
              <a:extLst>
                <a:ext uri="{FF2B5EF4-FFF2-40B4-BE49-F238E27FC236}">
                  <a16:creationId xmlns:a16="http://schemas.microsoft.com/office/drawing/2014/main" id="{936D5926-2933-466F-B323-15B94B1B4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" y="2687"/>
              <a:ext cx="4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Picture 278">
              <a:extLst>
                <a:ext uri="{FF2B5EF4-FFF2-40B4-BE49-F238E27FC236}">
                  <a16:creationId xmlns:a16="http://schemas.microsoft.com/office/drawing/2014/main" id="{EA34DCAE-2AF2-4EA8-A4AF-301845E2D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" y="2687"/>
              <a:ext cx="4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Line 279">
              <a:extLst>
                <a:ext uri="{FF2B5EF4-FFF2-40B4-BE49-F238E27FC236}">
                  <a16:creationId xmlns:a16="http://schemas.microsoft.com/office/drawing/2014/main" id="{1FA31EFD-E2BE-40FF-B867-15AF8900B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0" y="2699"/>
              <a:ext cx="32" cy="5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280">
              <a:extLst>
                <a:ext uri="{FF2B5EF4-FFF2-40B4-BE49-F238E27FC236}">
                  <a16:creationId xmlns:a16="http://schemas.microsoft.com/office/drawing/2014/main" id="{48830B0A-4F48-4E67-BC9E-5A4019236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2682"/>
              <a:ext cx="17" cy="23"/>
            </a:xfrm>
            <a:custGeom>
              <a:avLst/>
              <a:gdLst>
                <a:gd name="T0" fmla="*/ 13 w 17"/>
                <a:gd name="T1" fmla="*/ 23 h 23"/>
                <a:gd name="T2" fmla="*/ 17 w 17"/>
                <a:gd name="T3" fmla="*/ 0 h 23"/>
                <a:gd name="T4" fmla="*/ 0 w 17"/>
                <a:gd name="T5" fmla="*/ 15 h 23"/>
                <a:gd name="T6" fmla="*/ 13 w 17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">
                  <a:moveTo>
                    <a:pt x="13" y="23"/>
                  </a:moveTo>
                  <a:lnTo>
                    <a:pt x="17" y="0"/>
                  </a:lnTo>
                  <a:lnTo>
                    <a:pt x="0" y="15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8" name="Picture 281">
              <a:extLst>
                <a:ext uri="{FF2B5EF4-FFF2-40B4-BE49-F238E27FC236}">
                  <a16:creationId xmlns:a16="http://schemas.microsoft.com/office/drawing/2014/main" id="{00DC06C8-735E-46FF-880B-1AF3A1EE3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2674"/>
              <a:ext cx="4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" name="Picture 282">
              <a:extLst>
                <a:ext uri="{FF2B5EF4-FFF2-40B4-BE49-F238E27FC236}">
                  <a16:creationId xmlns:a16="http://schemas.microsoft.com/office/drawing/2014/main" id="{AEF43FDB-1216-41AA-8D30-FE455F582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2674"/>
              <a:ext cx="4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Line 283">
              <a:extLst>
                <a:ext uri="{FF2B5EF4-FFF2-40B4-BE49-F238E27FC236}">
                  <a16:creationId xmlns:a16="http://schemas.microsoft.com/office/drawing/2014/main" id="{D5BA0573-31DF-4F76-BBA9-33005BFBA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1" y="2687"/>
              <a:ext cx="30" cy="5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284">
              <a:extLst>
                <a:ext uri="{FF2B5EF4-FFF2-40B4-BE49-F238E27FC236}">
                  <a16:creationId xmlns:a16="http://schemas.microsoft.com/office/drawing/2014/main" id="{63DE5131-6D60-49A4-940A-1E4170BE6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669"/>
              <a:ext cx="18" cy="24"/>
            </a:xfrm>
            <a:custGeom>
              <a:avLst/>
              <a:gdLst>
                <a:gd name="T0" fmla="*/ 13 w 18"/>
                <a:gd name="T1" fmla="*/ 24 h 24"/>
                <a:gd name="T2" fmla="*/ 18 w 18"/>
                <a:gd name="T3" fmla="*/ 0 h 24"/>
                <a:gd name="T4" fmla="*/ 0 w 18"/>
                <a:gd name="T5" fmla="*/ 16 h 24"/>
                <a:gd name="T6" fmla="*/ 13 w 1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13" y="24"/>
                  </a:moveTo>
                  <a:lnTo>
                    <a:pt x="18" y="0"/>
                  </a:lnTo>
                  <a:lnTo>
                    <a:pt x="0" y="16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Line 285">
              <a:extLst>
                <a:ext uri="{FF2B5EF4-FFF2-40B4-BE49-F238E27FC236}">
                  <a16:creationId xmlns:a16="http://schemas.microsoft.com/office/drawing/2014/main" id="{EB2EC411-A904-4B6B-A07E-A2351F7C4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4" y="2338"/>
              <a:ext cx="1654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Line 286">
              <a:extLst>
                <a:ext uri="{FF2B5EF4-FFF2-40B4-BE49-F238E27FC236}">
                  <a16:creationId xmlns:a16="http://schemas.microsoft.com/office/drawing/2014/main" id="{02D5BD6A-217F-47B0-B914-1C514A44D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0" y="1781"/>
              <a:ext cx="0" cy="557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Line 287">
              <a:extLst>
                <a:ext uri="{FF2B5EF4-FFF2-40B4-BE49-F238E27FC236}">
                  <a16:creationId xmlns:a16="http://schemas.microsoft.com/office/drawing/2014/main" id="{EDE71A5B-2DFB-48DF-BAC4-035E0AD51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" y="2338"/>
              <a:ext cx="0" cy="619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1" name="图片 340">
            <a:extLst>
              <a:ext uri="{FF2B5EF4-FFF2-40B4-BE49-F238E27FC236}">
                <a16:creationId xmlns:a16="http://schemas.microsoft.com/office/drawing/2014/main" id="{4D3965DD-DD70-4065-954C-D36D8A37B1F9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63" y="1479108"/>
            <a:ext cx="789512" cy="500521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6739F8F2-E7BB-47B9-AEB4-B4C259A0FC25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9" y="1470770"/>
            <a:ext cx="789512" cy="500521"/>
          </a:xfrm>
          <a:prstGeom prst="rect">
            <a:avLst/>
          </a:prstGeom>
        </p:spPr>
      </p:pic>
      <p:pic>
        <p:nvPicPr>
          <p:cNvPr id="343" name="图片 342">
            <a:extLst>
              <a:ext uri="{FF2B5EF4-FFF2-40B4-BE49-F238E27FC236}">
                <a16:creationId xmlns:a16="http://schemas.microsoft.com/office/drawing/2014/main" id="{78857A97-BE2C-4D6F-B76E-84B29467DF8C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29" y="2604265"/>
            <a:ext cx="789512" cy="500521"/>
          </a:xfrm>
          <a:prstGeom prst="rect">
            <a:avLst/>
          </a:prstGeom>
        </p:spPr>
      </p:pic>
      <p:pic>
        <p:nvPicPr>
          <p:cNvPr id="344" name="图片 343">
            <a:extLst>
              <a:ext uri="{FF2B5EF4-FFF2-40B4-BE49-F238E27FC236}">
                <a16:creationId xmlns:a16="http://schemas.microsoft.com/office/drawing/2014/main" id="{09498B93-E3C4-4325-9151-CB664F6E770C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84" y="2626109"/>
            <a:ext cx="789512" cy="500521"/>
          </a:xfrm>
          <a:prstGeom prst="rect">
            <a:avLst/>
          </a:prstGeom>
        </p:spPr>
      </p:pic>
      <p:grpSp>
        <p:nvGrpSpPr>
          <p:cNvPr id="345" name="组合 344">
            <a:extLst>
              <a:ext uri="{FF2B5EF4-FFF2-40B4-BE49-F238E27FC236}">
                <a16:creationId xmlns:a16="http://schemas.microsoft.com/office/drawing/2014/main" id="{DCD85F3A-AE4F-46FD-A60F-9444423E1DAC}"/>
              </a:ext>
            </a:extLst>
          </p:cNvPr>
          <p:cNvGrpSpPr/>
          <p:nvPr/>
        </p:nvGrpSpPr>
        <p:grpSpPr>
          <a:xfrm>
            <a:off x="1442039" y="1747198"/>
            <a:ext cx="2351941" cy="1086656"/>
            <a:chOff x="1039872" y="1275663"/>
            <a:chExt cx="1763956" cy="814992"/>
          </a:xfrm>
        </p:grpSpPr>
        <p:pic>
          <p:nvPicPr>
            <p:cNvPr id="346" name="图片 345">
              <a:extLst>
                <a:ext uri="{FF2B5EF4-FFF2-40B4-BE49-F238E27FC236}">
                  <a16:creationId xmlns:a16="http://schemas.microsoft.com/office/drawing/2014/main" id="{E6940F43-6D2D-4202-8BB0-BBE12A69D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872" y="1275663"/>
              <a:ext cx="1763956" cy="814992"/>
            </a:xfrm>
            <a:prstGeom prst="rect">
              <a:avLst/>
            </a:prstGeom>
            <a:effectLst>
              <a:glow rad="317500">
                <a:schemeClr val="accent6">
                  <a:satMod val="175000"/>
                  <a:alpha val="60000"/>
                </a:schemeClr>
              </a:glow>
            </a:effectLst>
          </p:spPr>
        </p:pic>
        <p:sp>
          <p:nvSpPr>
            <p:cNvPr id="347" name="文本框 346">
              <a:extLst>
                <a:ext uri="{FF2B5EF4-FFF2-40B4-BE49-F238E27FC236}">
                  <a16:creationId xmlns:a16="http://schemas.microsoft.com/office/drawing/2014/main" id="{57121F11-7083-4BE5-8B36-6FCC0ADFCC0F}"/>
                </a:ext>
              </a:extLst>
            </p:cNvPr>
            <p:cNvSpPr txBox="1"/>
            <p:nvPr/>
          </p:nvSpPr>
          <p:spPr>
            <a:xfrm>
              <a:off x="1401449" y="1547903"/>
              <a:ext cx="110129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K2000</a:t>
              </a:r>
            </a:p>
          </p:txBody>
        </p:sp>
      </p:grpSp>
      <p:pic>
        <p:nvPicPr>
          <p:cNvPr id="348" name="Picture 152">
            <a:extLst>
              <a:ext uri="{FF2B5EF4-FFF2-40B4-BE49-F238E27FC236}">
                <a16:creationId xmlns:a16="http://schemas.microsoft.com/office/drawing/2014/main" id="{C036CE15-842D-4382-B5E2-435968BEE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2" y="5445125"/>
            <a:ext cx="4460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" name="图片 348">
            <a:extLst>
              <a:ext uri="{FF2B5EF4-FFF2-40B4-BE49-F238E27FC236}">
                <a16:creationId xmlns:a16="http://schemas.microsoft.com/office/drawing/2014/main" id="{DAE89C8F-8816-4B4F-94D0-149E750C2BC6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26" y="1243794"/>
            <a:ext cx="4682922" cy="2926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0" name="文本框 349">
            <a:extLst>
              <a:ext uri="{FF2B5EF4-FFF2-40B4-BE49-F238E27FC236}">
                <a16:creationId xmlns:a16="http://schemas.microsoft.com/office/drawing/2014/main" id="{2AC10CA9-123E-48CD-8CC5-940225E39DD1}"/>
              </a:ext>
            </a:extLst>
          </p:cNvPr>
          <p:cNvSpPr txBox="1"/>
          <p:nvPr/>
        </p:nvSpPr>
        <p:spPr>
          <a:xfrm>
            <a:off x="6910086" y="4273550"/>
            <a:ext cx="491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Why the system needs so many </a:t>
            </a:r>
            <a:r>
              <a:rPr lang="en-US" altLang="zh-CN" dirty="0" err="1">
                <a:solidFill>
                  <a:schemeClr val="bg1"/>
                </a:solidFill>
              </a:rPr>
              <a:t>equipments</a:t>
            </a:r>
            <a:r>
              <a:rPr lang="en-US" altLang="zh-CN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51" name="文本框 350">
            <a:extLst>
              <a:ext uri="{FF2B5EF4-FFF2-40B4-BE49-F238E27FC236}">
                <a16:creationId xmlns:a16="http://schemas.microsoft.com/office/drawing/2014/main" id="{033D671E-6E65-41AD-B0E6-CCFB4E044F58}"/>
              </a:ext>
            </a:extLst>
          </p:cNvPr>
          <p:cNvSpPr txBox="1"/>
          <p:nvPr/>
        </p:nvSpPr>
        <p:spPr>
          <a:xfrm>
            <a:off x="6910086" y="4584626"/>
            <a:ext cx="491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Our sales team don’t know how to choose storage equipment, what should we do?</a:t>
            </a:r>
          </a:p>
        </p:txBody>
      </p:sp>
      <p:sp>
        <p:nvSpPr>
          <p:cNvPr id="352" name="文本框 351">
            <a:extLst>
              <a:ext uri="{FF2B5EF4-FFF2-40B4-BE49-F238E27FC236}">
                <a16:creationId xmlns:a16="http://schemas.microsoft.com/office/drawing/2014/main" id="{5DE4BB1B-9CCD-48F8-91F2-9FFC17AC6796}"/>
              </a:ext>
            </a:extLst>
          </p:cNvPr>
          <p:cNvSpPr txBox="1"/>
          <p:nvPr/>
        </p:nvSpPr>
        <p:spPr>
          <a:xfrm>
            <a:off x="6929437" y="5117165"/>
            <a:ext cx="491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Our sales team don’t know when the streaming server is needed, what should we do?</a:t>
            </a:r>
          </a:p>
        </p:txBody>
      </p:sp>
      <p:sp>
        <p:nvSpPr>
          <p:cNvPr id="353" name="文本框 352">
            <a:extLst>
              <a:ext uri="{FF2B5EF4-FFF2-40B4-BE49-F238E27FC236}">
                <a16:creationId xmlns:a16="http://schemas.microsoft.com/office/drawing/2014/main" id="{4724F52D-6E1C-4922-AF6A-953C296DF166}"/>
              </a:ext>
            </a:extLst>
          </p:cNvPr>
          <p:cNvSpPr txBox="1"/>
          <p:nvPr/>
        </p:nvSpPr>
        <p:spPr>
          <a:xfrm>
            <a:off x="6907935" y="5934670"/>
            <a:ext cx="491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Our sales team don’t know how to choose video wall decoder, what should we do?</a:t>
            </a:r>
          </a:p>
        </p:txBody>
      </p:sp>
    </p:spTree>
    <p:extLst>
      <p:ext uri="{BB962C8B-B14F-4D97-AF65-F5344CB8AC3E}">
        <p14:creationId xmlns:p14="http://schemas.microsoft.com/office/powerpoint/2010/main" val="31280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351" grpId="0"/>
      <p:bldP spid="352" grpId="0"/>
      <p:bldP spid="3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3175" y="587120"/>
            <a:ext cx="4773319" cy="520091"/>
            <a:chOff x="-12700" y="587118"/>
            <a:chExt cx="4773319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487462" y="614766"/>
              <a:ext cx="4273157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defTabSz="914377"/>
              <a:r>
                <a:rPr lang="en-US" altLang="zh-CN" sz="32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Key features of K2000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20442" y="1543599"/>
            <a:ext cx="2418615" cy="1571831"/>
            <a:chOff x="5892799" y="2167575"/>
            <a:chExt cx="2418614" cy="1571830"/>
          </a:xfrm>
        </p:grpSpPr>
        <p:sp>
          <p:nvSpPr>
            <p:cNvPr id="19" name="Rounded Rectangle 72"/>
            <p:cNvSpPr/>
            <p:nvPr/>
          </p:nvSpPr>
          <p:spPr>
            <a:xfrm>
              <a:off x="5892799" y="2167575"/>
              <a:ext cx="2418614" cy="400110"/>
            </a:xfrm>
            <a:prstGeom prst="roundRect">
              <a:avLst>
                <a:gd name="adj" fmla="val 21110"/>
              </a:avLst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867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913558" y="2196683"/>
              <a:ext cx="2287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zh-CN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Appearance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892799" y="2717973"/>
              <a:ext cx="2287178" cy="102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3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4U height, front install 24 HDD, build-in indicator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847368" y="1511249"/>
            <a:ext cx="3398701" cy="1933878"/>
            <a:chOff x="8719727" y="2135225"/>
            <a:chExt cx="3398700" cy="1933877"/>
          </a:xfrm>
        </p:grpSpPr>
        <p:sp>
          <p:nvSpPr>
            <p:cNvPr id="22" name="Rounded Rectangle 72"/>
            <p:cNvSpPr/>
            <p:nvPr/>
          </p:nvSpPr>
          <p:spPr>
            <a:xfrm>
              <a:off x="8786403" y="2167574"/>
              <a:ext cx="2418613" cy="416233"/>
            </a:xfrm>
            <a:prstGeom prst="roundRect">
              <a:avLst>
                <a:gd name="adj" fmla="val 21110"/>
              </a:avLst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867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872424" y="2135225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19727" y="2727582"/>
              <a:ext cx="3398700" cy="1341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3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Front-in 2*USB, back-in 2*USB 3.0 . 2*HDMI, 1*VGA, 4*1000Mb Ethernet ports, 1*RS232, Alarm I/O 8/4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41201" y="3336184"/>
            <a:ext cx="2983519" cy="2226653"/>
            <a:chOff x="5802884" y="3965894"/>
            <a:chExt cx="2983518" cy="2226652"/>
          </a:xfrm>
        </p:grpSpPr>
        <p:sp>
          <p:nvSpPr>
            <p:cNvPr id="29" name="Rounded Rectangle 72"/>
            <p:cNvSpPr/>
            <p:nvPr/>
          </p:nvSpPr>
          <p:spPr>
            <a:xfrm>
              <a:off x="5802884" y="3965895"/>
              <a:ext cx="2508532" cy="414467"/>
            </a:xfrm>
            <a:prstGeom prst="roundRect">
              <a:avLst>
                <a:gd name="adj" fmla="val 21110"/>
              </a:avLst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867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802884" y="3965894"/>
              <a:ext cx="2287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zh-CN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Bandwidth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02884" y="4530938"/>
              <a:ext cx="2983518" cy="166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3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Video input bandwidth 512MB, storage bandwidth 512MB,  support 256-ch 2MP recording at the same time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47368" y="3341920"/>
            <a:ext cx="3398699" cy="2236700"/>
            <a:chOff x="8719728" y="3965895"/>
            <a:chExt cx="3398698" cy="2236699"/>
          </a:xfrm>
        </p:grpSpPr>
        <p:sp>
          <p:nvSpPr>
            <p:cNvPr id="30" name="Rounded Rectangle 72"/>
            <p:cNvSpPr/>
            <p:nvPr/>
          </p:nvSpPr>
          <p:spPr>
            <a:xfrm>
              <a:off x="8786403" y="3965895"/>
              <a:ext cx="2441857" cy="414465"/>
            </a:xfrm>
            <a:prstGeom prst="roundRect">
              <a:avLst>
                <a:gd name="adj" fmla="val 21110"/>
              </a:avLst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867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786403" y="3995526"/>
              <a:ext cx="26001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zh-CN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Security mechanism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719728" y="4540986"/>
              <a:ext cx="3398698" cy="166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3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Standard power supply, support redundant power supply</a:t>
              </a:r>
            </a:p>
            <a:p>
              <a:pPr defTabSz="914377">
                <a:lnSpc>
                  <a:spcPct val="13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Support RAID0/1/5/6/10/50/60, efficiently ensure data security</a:t>
              </a:r>
            </a:p>
            <a:p>
              <a:pPr defTabSz="914377">
                <a:lnSpc>
                  <a:spcPct val="130000"/>
                </a:lnSpc>
              </a:pPr>
              <a:endPara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EDE2546F-5D4D-46B9-B55F-020CBE071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31527" r="15320" b="22645"/>
          <a:stretch/>
        </p:blipFill>
        <p:spPr>
          <a:xfrm>
            <a:off x="1305016" y="2739261"/>
            <a:ext cx="2983519" cy="137947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A8F0F79-3607-4077-94F4-85E1D1EACBAA}"/>
              </a:ext>
            </a:extLst>
          </p:cNvPr>
          <p:cNvSpPr/>
          <p:nvPr/>
        </p:nvSpPr>
        <p:spPr>
          <a:xfrm>
            <a:off x="7957056" y="1605154"/>
            <a:ext cx="2332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Interface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BAFAA9E-E590-4F34-AC79-0C1F2EC3C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551030"/>
            <a:ext cx="2169932" cy="716520"/>
            <a:chOff x="-12700" y="587118"/>
            <a:chExt cx="2169932" cy="716520"/>
          </a:xfrm>
        </p:grpSpPr>
        <p:sp>
          <p:nvSpPr>
            <p:cNvPr id="39" name="文本框 38"/>
            <p:cNvSpPr txBox="1"/>
            <p:nvPr/>
          </p:nvSpPr>
          <p:spPr>
            <a:xfrm>
              <a:off x="581737" y="1057417"/>
              <a:ext cx="1575495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Powerful design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8" name="Straight Connector 32"/>
          <p:cNvCxnSpPr/>
          <p:nvPr/>
        </p:nvCxnSpPr>
        <p:spPr>
          <a:xfrm>
            <a:off x="7793334" y="2164718"/>
            <a:ext cx="2413000" cy="0"/>
          </a:xfrm>
          <a:prstGeom prst="line">
            <a:avLst/>
          </a:prstGeom>
          <a:ln w="19050">
            <a:solidFill>
              <a:srgbClr val="84CBC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7793335" y="3115526"/>
            <a:ext cx="2525476" cy="0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2"/>
          <p:cNvCxnSpPr/>
          <p:nvPr/>
        </p:nvCxnSpPr>
        <p:spPr>
          <a:xfrm flipH="1">
            <a:off x="7793335" y="4066334"/>
            <a:ext cx="2525476" cy="0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2"/>
          <p:cNvCxnSpPr/>
          <p:nvPr/>
        </p:nvCxnSpPr>
        <p:spPr>
          <a:xfrm flipH="1">
            <a:off x="7793335" y="5017143"/>
            <a:ext cx="2525476" cy="0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67"/>
          <p:cNvGrpSpPr>
            <a:grpSpLocks noChangeAspect="1"/>
          </p:cNvGrpSpPr>
          <p:nvPr/>
        </p:nvGrpSpPr>
        <p:grpSpPr bwMode="auto">
          <a:xfrm>
            <a:off x="7173663" y="3878561"/>
            <a:ext cx="358051" cy="375548"/>
            <a:chOff x="5541" y="-146"/>
            <a:chExt cx="1064" cy="1116"/>
          </a:xfrm>
          <a:solidFill>
            <a:srgbClr val="29B9A6"/>
          </a:solidFill>
        </p:grpSpPr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8" name="Group 12"/>
          <p:cNvGrpSpPr>
            <a:grpSpLocks noChangeAspect="1"/>
          </p:cNvGrpSpPr>
          <p:nvPr/>
        </p:nvGrpSpPr>
        <p:grpSpPr bwMode="auto">
          <a:xfrm>
            <a:off x="7150471" y="1953428"/>
            <a:ext cx="404435" cy="366855"/>
            <a:chOff x="2535" y="1120"/>
            <a:chExt cx="635" cy="576"/>
          </a:xfrm>
          <a:solidFill>
            <a:srgbClr val="84CBC5"/>
          </a:solidFill>
        </p:grpSpPr>
        <p:sp>
          <p:nvSpPr>
            <p:cNvPr id="79" name="Freeform 13"/>
            <p:cNvSpPr>
              <a:spLocks/>
            </p:cNvSpPr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" name="Freeform 15"/>
            <p:cNvSpPr>
              <a:spLocks/>
            </p:cNvSpPr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Freeform 17"/>
            <p:cNvSpPr>
              <a:spLocks/>
            </p:cNvSpPr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Freeform 18"/>
            <p:cNvSpPr>
              <a:spLocks/>
            </p:cNvSpPr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" name="Freeform 19"/>
            <p:cNvSpPr>
              <a:spLocks/>
            </p:cNvSpPr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6" name="Freeform 15"/>
          <p:cNvSpPr>
            <a:spLocks noEditPoints="1"/>
          </p:cNvSpPr>
          <p:nvPr/>
        </p:nvSpPr>
        <p:spPr bwMode="auto">
          <a:xfrm>
            <a:off x="7176733" y="2875171"/>
            <a:ext cx="351916" cy="428563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7" name="Group 49"/>
          <p:cNvGrpSpPr>
            <a:grpSpLocks noChangeAspect="1"/>
          </p:cNvGrpSpPr>
          <p:nvPr/>
        </p:nvGrpSpPr>
        <p:grpSpPr bwMode="auto">
          <a:xfrm>
            <a:off x="7191443" y="4817088"/>
            <a:ext cx="322491" cy="392583"/>
            <a:chOff x="1541" y="-155"/>
            <a:chExt cx="934" cy="1137"/>
          </a:xfrm>
          <a:solidFill>
            <a:srgbClr val="F8D35E"/>
          </a:solidFill>
        </p:grpSpPr>
        <p:sp>
          <p:nvSpPr>
            <p:cNvPr id="88" name="Freeform 50"/>
            <p:cNvSpPr>
              <a:spLocks/>
            </p:cNvSpPr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Freeform 52"/>
            <p:cNvSpPr>
              <a:spLocks/>
            </p:cNvSpPr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Freeform 53"/>
            <p:cNvSpPr>
              <a:spLocks/>
            </p:cNvSpPr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Freeform 54"/>
            <p:cNvSpPr>
              <a:spLocks/>
            </p:cNvSpPr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Freeform 55"/>
            <p:cNvSpPr>
              <a:spLocks/>
            </p:cNvSpPr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Freeform 56"/>
            <p:cNvSpPr>
              <a:spLocks/>
            </p:cNvSpPr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7788171" y="1755986"/>
            <a:ext cx="30467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defTabSz="914377"/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 hardware modular 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93EA169B-A866-4B32-B150-42867FCE5F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6477" r="6552" b="2663"/>
          <a:stretch/>
        </p:blipFill>
        <p:spPr>
          <a:xfrm>
            <a:off x="997349" y="2006434"/>
            <a:ext cx="5924675" cy="4300536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4846B3B2-963E-4863-80A7-BF2FC2D23293}"/>
              </a:ext>
            </a:extLst>
          </p:cNvPr>
          <p:cNvSpPr txBox="1"/>
          <p:nvPr/>
        </p:nvSpPr>
        <p:spPr>
          <a:xfrm>
            <a:off x="7793294" y="2644333"/>
            <a:ext cx="30467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defTabSz="914377"/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Wireless cables 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DE521F7-C7A9-47D6-B965-E1D7CFC3A344}"/>
              </a:ext>
            </a:extLst>
          </p:cNvPr>
          <p:cNvSpPr txBox="1"/>
          <p:nvPr/>
        </p:nvSpPr>
        <p:spPr>
          <a:xfrm>
            <a:off x="7788172" y="3645885"/>
            <a:ext cx="30467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defTabSz="914377"/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“Permeable" heat 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5D01B9E-D221-4A63-A67B-A66E303E8CEC}"/>
              </a:ext>
            </a:extLst>
          </p:cNvPr>
          <p:cNvSpPr txBox="1"/>
          <p:nvPr/>
        </p:nvSpPr>
        <p:spPr>
          <a:xfrm>
            <a:off x="7788171" y="4537528"/>
            <a:ext cx="30467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defTabSz="914377"/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Dissipation design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105">
            <a:extLst>
              <a:ext uri="{FF2B5EF4-FFF2-40B4-BE49-F238E27FC236}">
                <a16:creationId xmlns:a16="http://schemas.microsoft.com/office/drawing/2014/main" id="{AF435A93-1AF8-4758-9AA4-D86D67FA8AE8}"/>
              </a:ext>
            </a:extLst>
          </p:cNvPr>
          <p:cNvSpPr>
            <a:spLocks noEditPoints="1"/>
          </p:cNvSpPr>
          <p:nvPr/>
        </p:nvSpPr>
        <p:spPr bwMode="auto">
          <a:xfrm>
            <a:off x="7207424" y="5610897"/>
            <a:ext cx="349082" cy="42855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46" name="Straight Connector 32">
            <a:extLst>
              <a:ext uri="{FF2B5EF4-FFF2-40B4-BE49-F238E27FC236}">
                <a16:creationId xmlns:a16="http://schemas.microsoft.com/office/drawing/2014/main" id="{B0ACFD96-3430-4467-9D58-3C6E95863204}"/>
              </a:ext>
            </a:extLst>
          </p:cNvPr>
          <p:cNvCxnSpPr/>
          <p:nvPr/>
        </p:nvCxnSpPr>
        <p:spPr>
          <a:xfrm flipH="1">
            <a:off x="7793335" y="6088205"/>
            <a:ext cx="2525476" cy="0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5376BE97-A496-4B9E-B4F0-F08F10CE597E}"/>
              </a:ext>
            </a:extLst>
          </p:cNvPr>
          <p:cNvSpPr txBox="1"/>
          <p:nvPr/>
        </p:nvSpPr>
        <p:spPr>
          <a:xfrm>
            <a:off x="7788171" y="5608590"/>
            <a:ext cx="30467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defTabSz="914377"/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Escort the hard drive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42D2B636-D1F3-4B58-A610-5686E9032B4A}"/>
              </a:ext>
            </a:extLst>
          </p:cNvPr>
          <p:cNvSpPr txBox="1"/>
          <p:nvPr/>
        </p:nvSpPr>
        <p:spPr>
          <a:xfrm>
            <a:off x="594437" y="514153"/>
            <a:ext cx="42731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defTabSz="914377"/>
            <a:r>
              <a:rPr lang="en-US" altLang="zh-CN" sz="3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Key features of K2000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BDE2BCC2-FEB7-4D54-964C-14B758A54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5" grpId="0"/>
      <p:bldP spid="35" grpId="0"/>
      <p:bldP spid="37" grpId="0"/>
      <p:bldP spid="41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21">
            <a:extLst>
              <a:ext uri="{FF2B5EF4-FFF2-40B4-BE49-F238E27FC236}">
                <a16:creationId xmlns:a16="http://schemas.microsoft.com/office/drawing/2014/main" id="{6B6EF5FB-5C97-446D-960A-39F32EE6A37F}"/>
              </a:ext>
            </a:extLst>
          </p:cNvPr>
          <p:cNvSpPr/>
          <p:nvPr/>
        </p:nvSpPr>
        <p:spPr>
          <a:xfrm>
            <a:off x="406762" y="2133599"/>
            <a:ext cx="5352593" cy="2669629"/>
          </a:xfrm>
          <a:prstGeom prst="roundRect">
            <a:avLst>
              <a:gd name="adj" fmla="val 7265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bg1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E346D12-372F-459A-82AD-479B4EF2978D}"/>
              </a:ext>
            </a:extLst>
          </p:cNvPr>
          <p:cNvGrpSpPr/>
          <p:nvPr/>
        </p:nvGrpSpPr>
        <p:grpSpPr>
          <a:xfrm>
            <a:off x="0" y="551030"/>
            <a:ext cx="3032622" cy="637914"/>
            <a:chOff x="-12700" y="587118"/>
            <a:chExt cx="3032622" cy="63791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FB455B9-24F9-4715-ABBF-0DD0BB42A6E2}"/>
                </a:ext>
              </a:extLst>
            </p:cNvPr>
            <p:cNvSpPr txBox="1"/>
            <p:nvPr/>
          </p:nvSpPr>
          <p:spPr>
            <a:xfrm>
              <a:off x="519494" y="978811"/>
              <a:ext cx="2500428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Powerful </a:t>
              </a:r>
              <a:r>
                <a:rPr lang="en-US" altLang="zh-CN" sz="16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decoding ability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949F389-20B1-4DA8-ADEE-E25E9DA681A3}"/>
                </a:ext>
              </a:extLst>
            </p:cNvPr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0379A5D-5F87-47E4-802C-5A0D1DFABAAC}"/>
              </a:ext>
            </a:extLst>
          </p:cNvPr>
          <p:cNvSpPr txBox="1"/>
          <p:nvPr/>
        </p:nvSpPr>
        <p:spPr>
          <a:xfrm>
            <a:off x="532194" y="441331"/>
            <a:ext cx="42731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defTabSz="914377"/>
            <a:r>
              <a:rPr lang="en-US" altLang="zh-CN" sz="3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Key features of K2000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0D89DCF-52C6-4DD1-853B-A75419221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0C93702-5D8D-4E45-87AF-639F26424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92" b="39300"/>
          <a:stretch/>
        </p:blipFill>
        <p:spPr>
          <a:xfrm>
            <a:off x="590576" y="2423117"/>
            <a:ext cx="4884092" cy="201176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FEB86D9-4D55-4AF2-A583-94CCF1BCC259}"/>
              </a:ext>
            </a:extLst>
          </p:cNvPr>
          <p:cNvSpPr txBox="1"/>
          <p:nvPr/>
        </p:nvSpPr>
        <p:spPr>
          <a:xfrm>
            <a:off x="6383509" y="2779931"/>
            <a:ext cx="4812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3  decoder boards,</a:t>
            </a:r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support to connect with 21 screens, support video output up to 160-ch*1080p </a:t>
            </a:r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606F455-45CE-40D3-AF74-008F7BB8A6F1}"/>
              </a:ext>
            </a:extLst>
          </p:cNvPr>
          <p:cNvSpPr txBox="1"/>
          <p:nvPr/>
        </p:nvSpPr>
        <p:spPr>
          <a:xfrm>
            <a:off x="6420093" y="3703262"/>
            <a:ext cx="456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build-in video output interface, 2 of them are simultaneous. Support to connect with 2 screens, video output 16-ch*1080p </a:t>
            </a:r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9D75E83-1DC1-416B-B31B-7254E2236518}"/>
              </a:ext>
            </a:extLst>
          </p:cNvPr>
          <p:cNvSpPr txBox="1"/>
          <p:nvPr/>
        </p:nvSpPr>
        <p:spPr>
          <a:xfrm>
            <a:off x="6420093" y="2133599"/>
            <a:ext cx="577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Decoding ability</a:t>
            </a:r>
            <a:endParaRPr lang="zh-CN" altLang="en-US" sz="36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圆角矩形 21">
            <a:extLst>
              <a:ext uri="{FF2B5EF4-FFF2-40B4-BE49-F238E27FC236}">
                <a16:creationId xmlns:a16="http://schemas.microsoft.com/office/drawing/2014/main" id="{CFD968A0-F279-4379-9D6E-F4916CF87B66}"/>
              </a:ext>
            </a:extLst>
          </p:cNvPr>
          <p:cNvSpPr/>
          <p:nvPr/>
        </p:nvSpPr>
        <p:spPr>
          <a:xfrm>
            <a:off x="6165715" y="2133599"/>
            <a:ext cx="5352593" cy="2669629"/>
          </a:xfrm>
          <a:prstGeom prst="roundRect">
            <a:avLst>
              <a:gd name="adj" fmla="val 7265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9" y="508610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defTabSz="914377"/>
            <a:r>
              <a:rPr lang="en-US" altLang="zh-CN" sz="440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7" y="1185717"/>
            <a:ext cx="50531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2380093" y="2186001"/>
            <a:ext cx="1635063" cy="176445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7">
              <a:spcBef>
                <a:spcPct val="20000"/>
              </a:spcBef>
              <a:defRPr/>
            </a:pPr>
            <a:r>
              <a:rPr lang="en-US" sz="11466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851631" y="2670885"/>
            <a:ext cx="5540540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dist" defTabSz="914377"/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STRUCTURE</a:t>
            </a: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1" cy="2152131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srgbClr val="FFC20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867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867">
                  <a:solidFill>
                    <a:srgbClr val="FFC20F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867">
                  <a:solidFill>
                    <a:srgbClr val="FFC20F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5"/>
            <a:ext cx="6331945" cy="0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B81D412E-0159-4973-9BC4-434383CB9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89" y="302948"/>
            <a:ext cx="1212444" cy="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1499</Words>
  <Application>Microsoft Office PowerPoint</Application>
  <PresentationFormat>宽屏</PresentationFormat>
  <Paragraphs>314</Paragraphs>
  <Slides>25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FontAwesome</vt:lpstr>
      <vt:lpstr>等线</vt:lpstr>
      <vt:lpstr>等线 Light</vt:lpstr>
      <vt:lpstr>微软雅黑</vt:lpstr>
      <vt:lpstr>Arial</vt:lpstr>
      <vt:lpstr>Calibri</vt:lpstr>
      <vt:lpstr>Tahoma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锐旗设计; https:/9ppt.taobao.com</cp:keywords>
  <cp:lastModifiedBy>郭 晓旭</cp:lastModifiedBy>
  <cp:revision>57</cp:revision>
  <dcterms:created xsi:type="dcterms:W3CDTF">2017-02-15T16:40:57Z</dcterms:created>
  <dcterms:modified xsi:type="dcterms:W3CDTF">2020-03-26T02:52:30Z</dcterms:modified>
  <cp:category>锐旗设计;https://9ppt.taobao.com</cp:category>
</cp:coreProperties>
</file>